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51206400" cy="38404800"/>
  <p:notesSz cx="6858000" cy="9144000"/>
  <p:defaultTextStyle>
    <a:defPPr>
      <a:defRPr lang="en-US"/>
    </a:defPPr>
    <a:lvl1pPr marL="0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1pPr>
    <a:lvl2pPr marL="2150669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2pPr>
    <a:lvl3pPr marL="4301338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3pPr>
    <a:lvl4pPr marL="6452006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4pPr>
    <a:lvl5pPr marL="8602675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5pPr>
    <a:lvl6pPr marL="10753344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6pPr>
    <a:lvl7pPr marL="12904013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7pPr>
    <a:lvl8pPr marL="15054682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8pPr>
    <a:lvl9pPr marL="17205350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D9D6"/>
    <a:srgbClr val="DAD8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6"/>
  </p:normalViewPr>
  <p:slideViewPr>
    <p:cSldViewPr snapToGrid="0" snapToObjects="1">
      <p:cViewPr varScale="1">
        <p:scale>
          <a:sx n="23" d="100"/>
          <a:sy n="23" d="100"/>
        </p:scale>
        <p:origin x="59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6285233"/>
            <a:ext cx="43525440" cy="13370560"/>
          </a:xfrm>
        </p:spPr>
        <p:txBody>
          <a:bodyPr anchor="b"/>
          <a:lstStyle>
            <a:lvl1pPr algn="ctr">
              <a:defRPr sz="3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20171413"/>
            <a:ext cx="38404800" cy="9272267"/>
          </a:xfrm>
        </p:spPr>
        <p:txBody>
          <a:bodyPr/>
          <a:lstStyle>
            <a:lvl1pPr marL="0" indent="0" algn="ctr">
              <a:buNone/>
              <a:defRPr sz="13440"/>
            </a:lvl1pPr>
            <a:lvl2pPr marL="2560320" indent="0" algn="ctr">
              <a:buNone/>
              <a:defRPr sz="11200"/>
            </a:lvl2pPr>
            <a:lvl3pPr marL="5120640" indent="0" algn="ctr">
              <a:buNone/>
              <a:defRPr sz="10080"/>
            </a:lvl3pPr>
            <a:lvl4pPr marL="7680960" indent="0" algn="ctr">
              <a:buNone/>
              <a:defRPr sz="8960"/>
            </a:lvl4pPr>
            <a:lvl5pPr marL="10241280" indent="0" algn="ctr">
              <a:buNone/>
              <a:defRPr sz="8960"/>
            </a:lvl5pPr>
            <a:lvl6pPr marL="12801600" indent="0" algn="ctr">
              <a:buNone/>
              <a:defRPr sz="8960"/>
            </a:lvl6pPr>
            <a:lvl7pPr marL="15361920" indent="0" algn="ctr">
              <a:buNone/>
              <a:defRPr sz="8960"/>
            </a:lvl7pPr>
            <a:lvl8pPr marL="17922240" indent="0" algn="ctr">
              <a:buNone/>
              <a:defRPr sz="8960"/>
            </a:lvl8pPr>
            <a:lvl9pPr marL="20482560" indent="0" algn="ctr">
              <a:buNone/>
              <a:defRPr sz="89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69E3-84C2-0A42-980F-6E31DA3752AD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3FA2-23FC-5F44-BE30-2B5B6DA2B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69E3-84C2-0A42-980F-6E31DA3752AD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3FA2-23FC-5F44-BE30-2B5B6DA2B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3" y="2044700"/>
            <a:ext cx="11041380" cy="325462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3" y="2044700"/>
            <a:ext cx="32484060" cy="325462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69E3-84C2-0A42-980F-6E31DA3752AD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3FA2-23FC-5F44-BE30-2B5B6DA2B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69E3-84C2-0A42-980F-6E31DA3752AD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3FA2-23FC-5F44-BE30-2B5B6DA2B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3" y="9574541"/>
            <a:ext cx="44165520" cy="15975327"/>
          </a:xfrm>
        </p:spPr>
        <p:txBody>
          <a:bodyPr anchor="b"/>
          <a:lstStyle>
            <a:lvl1pPr>
              <a:defRPr sz="3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3" y="25701001"/>
            <a:ext cx="44165520" cy="8401047"/>
          </a:xfrm>
        </p:spPr>
        <p:txBody>
          <a:bodyPr/>
          <a:lstStyle>
            <a:lvl1pPr marL="0" indent="0">
              <a:buNone/>
              <a:defRPr sz="13440">
                <a:solidFill>
                  <a:schemeClr val="tx1"/>
                </a:solidFill>
              </a:defRPr>
            </a:lvl1pPr>
            <a:lvl2pPr marL="256032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69E3-84C2-0A42-980F-6E31DA3752AD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3FA2-23FC-5F44-BE30-2B5B6DA2B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10223500"/>
            <a:ext cx="21762720" cy="243674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10223500"/>
            <a:ext cx="21762720" cy="243674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69E3-84C2-0A42-980F-6E31DA3752AD}" type="datetimeFigureOut">
              <a:rPr lang="en-US" smtClean="0"/>
              <a:t>10/6/17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3FA2-23FC-5F44-BE30-2B5B6DA2B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044708"/>
            <a:ext cx="44165520" cy="74231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5" y="9414513"/>
            <a:ext cx="21662704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5" y="14028420"/>
            <a:ext cx="21662704" cy="206336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3" y="9414513"/>
            <a:ext cx="21769390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3" y="14028420"/>
            <a:ext cx="21769390" cy="206336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69E3-84C2-0A42-980F-6E31DA3752AD}" type="datetimeFigureOut">
              <a:rPr lang="en-US" smtClean="0"/>
              <a:t>10/6/17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3FA2-23FC-5F44-BE30-2B5B6DA2B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69E3-84C2-0A42-980F-6E31DA3752AD}" type="datetimeFigureOut">
              <a:rPr lang="en-US" smtClean="0"/>
              <a:t>10/6/17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3FA2-23FC-5F44-BE30-2B5B6DA2B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69E3-84C2-0A42-980F-6E31DA3752AD}" type="datetimeFigureOut">
              <a:rPr lang="en-US" smtClean="0"/>
              <a:t>10/6/17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3FA2-23FC-5F44-BE30-2B5B6DA2B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5529588"/>
            <a:ext cx="25923240" cy="27292300"/>
          </a:xfrm>
        </p:spPr>
        <p:txBody>
          <a:bodyPr/>
          <a:lstStyle>
            <a:lvl1pPr>
              <a:defRPr sz="17920"/>
            </a:lvl1pPr>
            <a:lvl2pPr>
              <a:defRPr sz="15680"/>
            </a:lvl2pPr>
            <a:lvl3pPr>
              <a:defRPr sz="1344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69E3-84C2-0A42-980F-6E31DA3752AD}" type="datetimeFigureOut">
              <a:rPr lang="en-US" smtClean="0"/>
              <a:t>10/6/17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3FA2-23FC-5F44-BE30-2B5B6DA2B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5529588"/>
            <a:ext cx="25923240" cy="27292300"/>
          </a:xfrm>
        </p:spPr>
        <p:txBody>
          <a:bodyPr anchor="t"/>
          <a:lstStyle>
            <a:lvl1pPr marL="0" indent="0">
              <a:buNone/>
              <a:defRPr sz="17920"/>
            </a:lvl1pPr>
            <a:lvl2pPr marL="2560320" indent="0">
              <a:buNone/>
              <a:defRPr sz="15680"/>
            </a:lvl2pPr>
            <a:lvl3pPr marL="5120640" indent="0">
              <a:buNone/>
              <a:defRPr sz="1344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69E3-84C2-0A42-980F-6E31DA3752AD}" type="datetimeFigureOut">
              <a:rPr lang="en-US" smtClean="0"/>
              <a:t>10/6/17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3FA2-23FC-5F44-BE30-2B5B6DA2B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2044708"/>
            <a:ext cx="4416552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10223500"/>
            <a:ext cx="4416552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C69E3-84C2-0A42-980F-6E31DA3752AD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5595568"/>
            <a:ext cx="172821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63FA2-23FC-5F44-BE30-2B5B6DA2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0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20640" rtl="0" eaLnBrk="1" latinLnBrk="0" hangingPunct="1">
        <a:lnSpc>
          <a:spcPct val="90000"/>
        </a:lnSpc>
        <a:spcBef>
          <a:spcPct val="0"/>
        </a:spcBef>
        <a:buNone/>
        <a:defRPr sz="2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0160" indent="-1280160" algn="l" defTabSz="5120640" rtl="0" eaLnBrk="1" latinLnBrk="0" hangingPunct="1">
        <a:lnSpc>
          <a:spcPct val="90000"/>
        </a:lnSpc>
        <a:spcBef>
          <a:spcPts val="5600"/>
        </a:spcBef>
        <a:buFont typeface="Arial" panose="020B0604020202020204" pitchFamily="34" charset="0"/>
        <a:buChar char="•"/>
        <a:defRPr sz="1568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206400" cy="384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051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1547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Marcia Wells</cp:lastModifiedBy>
  <cp:revision>6</cp:revision>
  <dcterms:created xsi:type="dcterms:W3CDTF">2017-05-01T19:00:58Z</dcterms:created>
  <dcterms:modified xsi:type="dcterms:W3CDTF">2017-10-06T15:17:24Z</dcterms:modified>
</cp:coreProperties>
</file>