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1pPr>
    <a:lvl2pPr marL="2150669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2pPr>
    <a:lvl3pPr marL="4301338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3pPr>
    <a:lvl4pPr marL="6452006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4pPr>
    <a:lvl5pPr marL="8602675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5pPr>
    <a:lvl6pPr marL="10753344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6pPr>
    <a:lvl7pPr marL="12904013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7pPr>
    <a:lvl8pPr marL="15054682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8pPr>
    <a:lvl9pPr marL="17205350" algn="l" defTabSz="4301338" rtl="0" eaLnBrk="1" latinLnBrk="0" hangingPunct="1">
      <a:defRPr sz="84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9D6"/>
    <a:srgbClr val="DAD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6"/>
  </p:normalViewPr>
  <p:slideViewPr>
    <p:cSldViewPr snapToGrid="0" snapToObjects="1">
      <p:cViewPr varScale="1">
        <p:scale>
          <a:sx n="23" d="100"/>
          <a:sy n="23" d="100"/>
        </p:scale>
        <p:origin x="5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C69E3-84C2-0A42-980F-6E31DA3752AD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3FA2-23FC-5F44-BE30-2B5B6DA2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0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206400" cy="384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051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Wells</cp:lastModifiedBy>
  <cp:revision>6</cp:revision>
  <dcterms:created xsi:type="dcterms:W3CDTF">2017-05-01T19:00:58Z</dcterms:created>
  <dcterms:modified xsi:type="dcterms:W3CDTF">2017-10-06T15:17:24Z</dcterms:modified>
</cp:coreProperties>
</file>