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51206400" cy="38404800"/>
  <p:notesSz cx="6858000" cy="9144000"/>
  <p:defaultTextStyle>
    <a:defPPr>
      <a:defRPr lang="en-US"/>
    </a:defPPr>
    <a:lvl1pPr marL="0" algn="l" defTabSz="2560320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1pPr>
    <a:lvl2pPr marL="2560320" algn="l" defTabSz="2560320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2pPr>
    <a:lvl3pPr marL="5120640" algn="l" defTabSz="2560320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3pPr>
    <a:lvl4pPr marL="7680960" algn="l" defTabSz="2560320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4pPr>
    <a:lvl5pPr marL="10241280" algn="l" defTabSz="2560320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5pPr>
    <a:lvl6pPr marL="12801600" algn="l" defTabSz="2560320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6pPr>
    <a:lvl7pPr marL="15361920" algn="l" defTabSz="2560320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7pPr>
    <a:lvl8pPr marL="17922240" algn="l" defTabSz="2560320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8pPr>
    <a:lvl9pPr marL="20482560" algn="l" defTabSz="2560320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23" d="100"/>
          <a:sy n="23" d="100"/>
        </p:scale>
        <p:origin x="-1728" y="-144"/>
      </p:cViewPr>
      <p:guideLst>
        <p:guide orient="horz" pos="12096"/>
        <p:guide pos="1612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480" y="11930383"/>
            <a:ext cx="43525440" cy="82321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0960" y="21762720"/>
            <a:ext cx="35844480" cy="98145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680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41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0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922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482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8CF82-7B17-5345-9F54-0B0279FD9323}" type="datetimeFigureOut">
              <a:rPr lang="en-US" smtClean="0"/>
              <a:t>9/5/13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3481C-884E-0F44-A46F-40A70B8AB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084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8CF82-7B17-5345-9F54-0B0279FD9323}" type="datetimeFigureOut">
              <a:rPr lang="en-US" smtClean="0"/>
              <a:t>9/5/13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3481C-884E-0F44-A46F-40A70B8AB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159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124640" y="1537976"/>
            <a:ext cx="11521440" cy="3276854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60320" y="1537976"/>
            <a:ext cx="33710880" cy="3276854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8CF82-7B17-5345-9F54-0B0279FD9323}" type="datetimeFigureOut">
              <a:rPr lang="en-US" smtClean="0"/>
              <a:t>9/5/13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3481C-884E-0F44-A46F-40A70B8AB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35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8CF82-7B17-5345-9F54-0B0279FD9323}" type="datetimeFigureOut">
              <a:rPr lang="en-US" smtClean="0"/>
              <a:t>9/5/13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3481C-884E-0F44-A46F-40A70B8AB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190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53" y="24678643"/>
            <a:ext cx="43525440" cy="7627620"/>
          </a:xfrm>
        </p:spPr>
        <p:txBody>
          <a:bodyPr anchor="t"/>
          <a:lstStyle>
            <a:lvl1pPr algn="l">
              <a:defRPr sz="22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53" y="16277596"/>
            <a:ext cx="43525440" cy="8401047"/>
          </a:xfrm>
        </p:spPr>
        <p:txBody>
          <a:bodyPr anchor="b"/>
          <a:lstStyle>
            <a:lvl1pPr marL="0" indent="0">
              <a:buNone/>
              <a:defRPr sz="11200">
                <a:solidFill>
                  <a:schemeClr val="tx1">
                    <a:tint val="75000"/>
                  </a:schemeClr>
                </a:solidFill>
              </a:defRPr>
            </a:lvl1pPr>
            <a:lvl2pPr marL="2560320" indent="0">
              <a:buNone/>
              <a:defRPr sz="10100">
                <a:solidFill>
                  <a:schemeClr val="tx1">
                    <a:tint val="75000"/>
                  </a:schemeClr>
                </a:solidFill>
              </a:defRPr>
            </a:lvl2pPr>
            <a:lvl3pPr marL="5120640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3pPr>
            <a:lvl4pPr marL="7680960" indent="0"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4pPr>
            <a:lvl5pPr marL="10241280" indent="0"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5pPr>
            <a:lvl6pPr marL="12801600" indent="0"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6pPr>
            <a:lvl7pPr marL="15361920" indent="0"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7pPr>
            <a:lvl8pPr marL="17922240" indent="0"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8pPr>
            <a:lvl9pPr marL="20482560" indent="0"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8CF82-7B17-5345-9F54-0B0279FD9323}" type="datetimeFigureOut">
              <a:rPr lang="en-US" smtClean="0"/>
              <a:t>9/5/13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3481C-884E-0F44-A46F-40A70B8AB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80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60320" y="8961123"/>
            <a:ext cx="22616160" cy="25345393"/>
          </a:xfrm>
        </p:spPr>
        <p:txBody>
          <a:bodyPr/>
          <a:lstStyle>
            <a:lvl1pPr>
              <a:defRPr sz="15700"/>
            </a:lvl1pPr>
            <a:lvl2pPr>
              <a:defRPr sz="134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29920" y="8961123"/>
            <a:ext cx="22616160" cy="25345393"/>
          </a:xfrm>
        </p:spPr>
        <p:txBody>
          <a:bodyPr/>
          <a:lstStyle>
            <a:lvl1pPr>
              <a:defRPr sz="15700"/>
            </a:lvl1pPr>
            <a:lvl2pPr>
              <a:defRPr sz="134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8CF82-7B17-5345-9F54-0B0279FD9323}" type="datetimeFigureOut">
              <a:rPr lang="en-US" smtClean="0"/>
              <a:t>9/5/13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3481C-884E-0F44-A46F-40A70B8AB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851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320" y="8596633"/>
            <a:ext cx="22625053" cy="3582667"/>
          </a:xfrm>
        </p:spPr>
        <p:txBody>
          <a:bodyPr anchor="b"/>
          <a:lstStyle>
            <a:lvl1pPr marL="0" indent="0">
              <a:buNone/>
              <a:defRPr sz="13400" b="1"/>
            </a:lvl1pPr>
            <a:lvl2pPr marL="2560320" indent="0">
              <a:buNone/>
              <a:defRPr sz="11200" b="1"/>
            </a:lvl2pPr>
            <a:lvl3pPr marL="5120640" indent="0">
              <a:buNone/>
              <a:defRPr sz="10100" b="1"/>
            </a:lvl3pPr>
            <a:lvl4pPr marL="7680960" indent="0">
              <a:buNone/>
              <a:defRPr sz="9000" b="1"/>
            </a:lvl4pPr>
            <a:lvl5pPr marL="10241280" indent="0">
              <a:buNone/>
              <a:defRPr sz="9000" b="1"/>
            </a:lvl5pPr>
            <a:lvl6pPr marL="12801600" indent="0">
              <a:buNone/>
              <a:defRPr sz="9000" b="1"/>
            </a:lvl6pPr>
            <a:lvl7pPr marL="15361920" indent="0">
              <a:buNone/>
              <a:defRPr sz="9000" b="1"/>
            </a:lvl7pPr>
            <a:lvl8pPr marL="17922240" indent="0">
              <a:buNone/>
              <a:defRPr sz="9000" b="1"/>
            </a:lvl8pPr>
            <a:lvl9pPr marL="20482560" indent="0">
              <a:buNone/>
              <a:defRPr sz="9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0320" y="12179300"/>
            <a:ext cx="22625053" cy="22127213"/>
          </a:xfrm>
        </p:spPr>
        <p:txBody>
          <a:bodyPr/>
          <a:lstStyle>
            <a:lvl1pPr>
              <a:defRPr sz="134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2143" y="8596633"/>
            <a:ext cx="22633940" cy="3582667"/>
          </a:xfrm>
        </p:spPr>
        <p:txBody>
          <a:bodyPr anchor="b"/>
          <a:lstStyle>
            <a:lvl1pPr marL="0" indent="0">
              <a:buNone/>
              <a:defRPr sz="13400" b="1"/>
            </a:lvl1pPr>
            <a:lvl2pPr marL="2560320" indent="0">
              <a:buNone/>
              <a:defRPr sz="11200" b="1"/>
            </a:lvl2pPr>
            <a:lvl3pPr marL="5120640" indent="0">
              <a:buNone/>
              <a:defRPr sz="10100" b="1"/>
            </a:lvl3pPr>
            <a:lvl4pPr marL="7680960" indent="0">
              <a:buNone/>
              <a:defRPr sz="9000" b="1"/>
            </a:lvl4pPr>
            <a:lvl5pPr marL="10241280" indent="0">
              <a:buNone/>
              <a:defRPr sz="9000" b="1"/>
            </a:lvl5pPr>
            <a:lvl6pPr marL="12801600" indent="0">
              <a:buNone/>
              <a:defRPr sz="9000" b="1"/>
            </a:lvl6pPr>
            <a:lvl7pPr marL="15361920" indent="0">
              <a:buNone/>
              <a:defRPr sz="9000" b="1"/>
            </a:lvl7pPr>
            <a:lvl8pPr marL="17922240" indent="0">
              <a:buNone/>
              <a:defRPr sz="9000" b="1"/>
            </a:lvl8pPr>
            <a:lvl9pPr marL="20482560" indent="0">
              <a:buNone/>
              <a:defRPr sz="9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2143" y="12179300"/>
            <a:ext cx="22633940" cy="22127213"/>
          </a:xfrm>
        </p:spPr>
        <p:txBody>
          <a:bodyPr/>
          <a:lstStyle>
            <a:lvl1pPr>
              <a:defRPr sz="134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8CF82-7B17-5345-9F54-0B0279FD9323}" type="datetimeFigureOut">
              <a:rPr lang="en-US" smtClean="0"/>
              <a:t>9/5/13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3481C-884E-0F44-A46F-40A70B8AB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180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8CF82-7B17-5345-9F54-0B0279FD9323}" type="datetimeFigureOut">
              <a:rPr lang="en-US" smtClean="0"/>
              <a:t>9/5/13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3481C-884E-0F44-A46F-40A70B8AB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332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8CF82-7B17-5345-9F54-0B0279FD9323}" type="datetimeFigureOut">
              <a:rPr lang="en-US" smtClean="0"/>
              <a:t>9/5/13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3481C-884E-0F44-A46F-40A70B8AB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139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3" y="1529080"/>
            <a:ext cx="16846553" cy="6507480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20280" y="1529083"/>
            <a:ext cx="28625800" cy="32777433"/>
          </a:xfrm>
        </p:spPr>
        <p:txBody>
          <a:bodyPr/>
          <a:lstStyle>
            <a:lvl1pPr>
              <a:defRPr sz="17900"/>
            </a:lvl1pPr>
            <a:lvl2pPr>
              <a:defRPr sz="15700"/>
            </a:lvl2pPr>
            <a:lvl3pPr>
              <a:defRPr sz="13400"/>
            </a:lvl3pPr>
            <a:lvl4pPr>
              <a:defRPr sz="11200"/>
            </a:lvl4pPr>
            <a:lvl5pPr>
              <a:defRPr sz="11200"/>
            </a:lvl5pPr>
            <a:lvl6pPr>
              <a:defRPr sz="11200"/>
            </a:lvl6pPr>
            <a:lvl7pPr>
              <a:defRPr sz="11200"/>
            </a:lvl7pPr>
            <a:lvl8pPr>
              <a:defRPr sz="11200"/>
            </a:lvl8pPr>
            <a:lvl9pPr>
              <a:defRPr sz="1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3" y="8036563"/>
            <a:ext cx="16846553" cy="26269953"/>
          </a:xfrm>
        </p:spPr>
        <p:txBody>
          <a:bodyPr/>
          <a:lstStyle>
            <a:lvl1pPr marL="0" indent="0">
              <a:buNone/>
              <a:defRPr sz="7800"/>
            </a:lvl1pPr>
            <a:lvl2pPr marL="2560320" indent="0">
              <a:buNone/>
              <a:defRPr sz="6700"/>
            </a:lvl2pPr>
            <a:lvl3pPr marL="5120640" indent="0">
              <a:buNone/>
              <a:defRPr sz="5600"/>
            </a:lvl3pPr>
            <a:lvl4pPr marL="7680960" indent="0">
              <a:buNone/>
              <a:defRPr sz="5000"/>
            </a:lvl4pPr>
            <a:lvl5pPr marL="10241280" indent="0">
              <a:buNone/>
              <a:defRPr sz="5000"/>
            </a:lvl5pPr>
            <a:lvl6pPr marL="12801600" indent="0">
              <a:buNone/>
              <a:defRPr sz="5000"/>
            </a:lvl6pPr>
            <a:lvl7pPr marL="15361920" indent="0">
              <a:buNone/>
              <a:defRPr sz="5000"/>
            </a:lvl7pPr>
            <a:lvl8pPr marL="17922240" indent="0">
              <a:buNone/>
              <a:defRPr sz="5000"/>
            </a:lvl8pPr>
            <a:lvl9pPr marL="20482560" indent="0">
              <a:buNone/>
              <a:defRPr sz="5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8CF82-7B17-5345-9F54-0B0279FD9323}" type="datetimeFigureOut">
              <a:rPr lang="en-US" smtClean="0"/>
              <a:t>9/5/13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3481C-884E-0F44-A46F-40A70B8AB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093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6813" y="26883360"/>
            <a:ext cx="30723840" cy="3173733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6813" y="3431540"/>
            <a:ext cx="30723840" cy="23042880"/>
          </a:xfrm>
        </p:spPr>
        <p:txBody>
          <a:bodyPr/>
          <a:lstStyle>
            <a:lvl1pPr marL="0" indent="0">
              <a:buNone/>
              <a:defRPr sz="17900"/>
            </a:lvl1pPr>
            <a:lvl2pPr marL="2560320" indent="0">
              <a:buNone/>
              <a:defRPr sz="15700"/>
            </a:lvl2pPr>
            <a:lvl3pPr marL="5120640" indent="0">
              <a:buNone/>
              <a:defRPr sz="13400"/>
            </a:lvl3pPr>
            <a:lvl4pPr marL="7680960" indent="0">
              <a:buNone/>
              <a:defRPr sz="11200"/>
            </a:lvl4pPr>
            <a:lvl5pPr marL="10241280" indent="0">
              <a:buNone/>
              <a:defRPr sz="11200"/>
            </a:lvl5pPr>
            <a:lvl6pPr marL="12801600" indent="0">
              <a:buNone/>
              <a:defRPr sz="11200"/>
            </a:lvl6pPr>
            <a:lvl7pPr marL="15361920" indent="0">
              <a:buNone/>
              <a:defRPr sz="11200"/>
            </a:lvl7pPr>
            <a:lvl8pPr marL="17922240" indent="0">
              <a:buNone/>
              <a:defRPr sz="11200"/>
            </a:lvl8pPr>
            <a:lvl9pPr marL="20482560" indent="0">
              <a:buNone/>
              <a:defRPr sz="11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6813" y="30057093"/>
            <a:ext cx="30723840" cy="4507227"/>
          </a:xfrm>
        </p:spPr>
        <p:txBody>
          <a:bodyPr/>
          <a:lstStyle>
            <a:lvl1pPr marL="0" indent="0">
              <a:buNone/>
              <a:defRPr sz="7800"/>
            </a:lvl1pPr>
            <a:lvl2pPr marL="2560320" indent="0">
              <a:buNone/>
              <a:defRPr sz="6700"/>
            </a:lvl2pPr>
            <a:lvl3pPr marL="5120640" indent="0">
              <a:buNone/>
              <a:defRPr sz="5600"/>
            </a:lvl3pPr>
            <a:lvl4pPr marL="7680960" indent="0">
              <a:buNone/>
              <a:defRPr sz="5000"/>
            </a:lvl4pPr>
            <a:lvl5pPr marL="10241280" indent="0">
              <a:buNone/>
              <a:defRPr sz="5000"/>
            </a:lvl5pPr>
            <a:lvl6pPr marL="12801600" indent="0">
              <a:buNone/>
              <a:defRPr sz="5000"/>
            </a:lvl6pPr>
            <a:lvl7pPr marL="15361920" indent="0">
              <a:buNone/>
              <a:defRPr sz="5000"/>
            </a:lvl7pPr>
            <a:lvl8pPr marL="17922240" indent="0">
              <a:buNone/>
              <a:defRPr sz="5000"/>
            </a:lvl8pPr>
            <a:lvl9pPr marL="20482560" indent="0">
              <a:buNone/>
              <a:defRPr sz="5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8CF82-7B17-5345-9F54-0B0279FD9323}" type="datetimeFigureOut">
              <a:rPr lang="en-US" smtClean="0"/>
              <a:t>9/5/13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3481C-884E-0F44-A46F-40A70B8AB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198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60320" y="1537973"/>
            <a:ext cx="46085760" cy="6400800"/>
          </a:xfrm>
          <a:prstGeom prst="rect">
            <a:avLst/>
          </a:prstGeom>
        </p:spPr>
        <p:txBody>
          <a:bodyPr vert="horz" lIns="512064" tIns="256032" rIns="512064" bIns="25603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320" y="8961123"/>
            <a:ext cx="46085760" cy="25345393"/>
          </a:xfrm>
          <a:prstGeom prst="rect">
            <a:avLst/>
          </a:prstGeom>
        </p:spPr>
        <p:txBody>
          <a:bodyPr vert="horz" lIns="512064" tIns="256032" rIns="512064" bIns="25603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60320" y="35595563"/>
            <a:ext cx="11948160" cy="2044700"/>
          </a:xfrm>
          <a:prstGeom prst="rect">
            <a:avLst/>
          </a:prstGeom>
        </p:spPr>
        <p:txBody>
          <a:bodyPr vert="horz" lIns="512064" tIns="256032" rIns="512064" bIns="256032" rtlCol="0" anchor="ctr"/>
          <a:lstStyle>
            <a:lvl1pPr algn="l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8CF82-7B17-5345-9F54-0B0279FD9323}" type="datetimeFigureOut">
              <a:rPr lang="en-US" smtClean="0"/>
              <a:t>9/5/13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95520" y="35595563"/>
            <a:ext cx="16215360" cy="2044700"/>
          </a:xfrm>
          <a:prstGeom prst="rect">
            <a:avLst/>
          </a:prstGeom>
        </p:spPr>
        <p:txBody>
          <a:bodyPr vert="horz" lIns="512064" tIns="256032" rIns="512064" bIns="256032" rtlCol="0" anchor="ctr"/>
          <a:lstStyle>
            <a:lvl1pPr algn="ct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697920" y="35595563"/>
            <a:ext cx="11948160" cy="2044700"/>
          </a:xfrm>
          <a:prstGeom prst="rect">
            <a:avLst/>
          </a:prstGeom>
        </p:spPr>
        <p:txBody>
          <a:bodyPr vert="horz" lIns="512064" tIns="256032" rIns="512064" bIns="256032" rtlCol="0" anchor="ctr"/>
          <a:lstStyle>
            <a:lvl1pPr algn="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3481C-884E-0F44-A46F-40A70B8AB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2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560320" rtl="0" eaLnBrk="1" latinLnBrk="0" hangingPunct="1">
        <a:spcBef>
          <a:spcPct val="0"/>
        </a:spcBef>
        <a:buNone/>
        <a:defRPr sz="2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0240" indent="-1920240" algn="l" defTabSz="2560320" rtl="0" eaLnBrk="1" latinLnBrk="0" hangingPunct="1">
        <a:spcBef>
          <a:spcPct val="20000"/>
        </a:spcBef>
        <a:buFont typeface="Arial"/>
        <a:buChar char="•"/>
        <a:defRPr sz="17900" kern="1200">
          <a:solidFill>
            <a:schemeClr val="tx1"/>
          </a:solidFill>
          <a:latin typeface="+mn-lt"/>
          <a:ea typeface="+mn-ea"/>
          <a:cs typeface="+mn-cs"/>
        </a:defRPr>
      </a:lvl1pPr>
      <a:lvl2pPr marL="4160520" indent="-1600200" algn="l" defTabSz="2560320" rtl="0" eaLnBrk="1" latinLnBrk="0" hangingPunct="1">
        <a:spcBef>
          <a:spcPct val="20000"/>
        </a:spcBef>
        <a:buFont typeface="Arial"/>
        <a:buChar char="–"/>
        <a:defRPr sz="157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0" indent="-1280160" algn="l" defTabSz="2560320" rtl="0" eaLnBrk="1" latinLnBrk="0" hangingPunct="1">
        <a:spcBef>
          <a:spcPct val="20000"/>
        </a:spcBef>
        <a:buFont typeface="Arial"/>
        <a:buChar char="•"/>
        <a:defRPr sz="13400" kern="1200">
          <a:solidFill>
            <a:schemeClr val="tx1"/>
          </a:solidFill>
          <a:latin typeface="+mn-lt"/>
          <a:ea typeface="+mn-ea"/>
          <a:cs typeface="+mn-cs"/>
        </a:defRPr>
      </a:lvl3pPr>
      <a:lvl4pPr marL="8961120" indent="-1280160" algn="l" defTabSz="2560320" rtl="0" eaLnBrk="1" latinLnBrk="0" hangingPunct="1">
        <a:spcBef>
          <a:spcPct val="20000"/>
        </a:spcBef>
        <a:buFont typeface="Arial"/>
        <a:buChar char="–"/>
        <a:defRPr sz="1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521440" indent="-1280160" algn="l" defTabSz="2560320" rtl="0" eaLnBrk="1" latinLnBrk="0" hangingPunct="1">
        <a:spcBef>
          <a:spcPct val="20000"/>
        </a:spcBef>
        <a:buFont typeface="Arial"/>
        <a:buChar char="»"/>
        <a:defRPr sz="1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081760" indent="-1280160" algn="l" defTabSz="2560320" rtl="0" eaLnBrk="1" latinLnBrk="0" hangingPunct="1">
        <a:spcBef>
          <a:spcPct val="20000"/>
        </a:spcBef>
        <a:buFont typeface="Arial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6pPr>
      <a:lvl7pPr marL="16642080" indent="-1280160" algn="l" defTabSz="2560320" rtl="0" eaLnBrk="1" latinLnBrk="0" hangingPunct="1">
        <a:spcBef>
          <a:spcPct val="20000"/>
        </a:spcBef>
        <a:buFont typeface="Arial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0" indent="-1280160" algn="l" defTabSz="2560320" rtl="0" eaLnBrk="1" latinLnBrk="0" hangingPunct="1">
        <a:spcBef>
          <a:spcPct val="20000"/>
        </a:spcBef>
        <a:buFont typeface="Arial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0" indent="-1280160" algn="l" defTabSz="2560320" rtl="0" eaLnBrk="1" latinLnBrk="0" hangingPunct="1">
        <a:spcBef>
          <a:spcPct val="20000"/>
        </a:spcBef>
        <a:buFont typeface="Arial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60320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560320" algn="l" defTabSz="2560320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2pPr>
      <a:lvl3pPr marL="5120640" algn="l" defTabSz="2560320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algn="l" defTabSz="2560320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4pPr>
      <a:lvl5pPr marL="10241280" algn="l" defTabSz="2560320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5pPr>
      <a:lvl6pPr marL="12801600" algn="l" defTabSz="2560320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6pPr>
      <a:lvl7pPr marL="15361920" algn="l" defTabSz="2560320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7pPr>
      <a:lvl8pPr marL="17922240" algn="l" defTabSz="2560320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8pPr>
      <a:lvl9pPr marL="20482560" algn="l" defTabSz="2560320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ption1tox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6971"/>
            <a:ext cx="51206400" cy="37419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904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ULM College of Pharmacy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Marcia Wells</dc:creator>
  <cp:lastModifiedBy>Marcia Wells</cp:lastModifiedBy>
  <cp:revision>1</cp:revision>
  <dcterms:created xsi:type="dcterms:W3CDTF">2013-09-05T19:38:44Z</dcterms:created>
  <dcterms:modified xsi:type="dcterms:W3CDTF">2013-09-05T19:41:44Z</dcterms:modified>
</cp:coreProperties>
</file>