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59" r:id="rId5"/>
    <p:sldId id="261" r:id="rId6"/>
    <p:sldId id="262" r:id="rId7"/>
    <p:sldId id="264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29"/>
    <a:srgbClr val="BE955B"/>
    <a:srgbClr val="5B001F"/>
    <a:srgbClr val="B28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5"/>
    <p:restoredTop sz="94656"/>
  </p:normalViewPr>
  <p:slideViewPr>
    <p:cSldViewPr>
      <p:cViewPr varScale="1">
        <p:scale>
          <a:sx n="141" d="100"/>
          <a:sy n="141" d="100"/>
        </p:scale>
        <p:origin x="67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88451-5CAE-4353-9A92-03DDE5CED6A3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487C42-3724-4F09-8BAD-624DF15AC612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Enhanced browser for testing in Moodle</a:t>
          </a:r>
          <a:endParaRPr lang="en-US" sz="1400" b="1" dirty="0">
            <a:solidFill>
              <a:schemeClr val="tx1"/>
            </a:solidFill>
          </a:endParaRPr>
        </a:p>
      </dgm:t>
    </dgm:pt>
    <dgm:pt modelId="{AA227D97-0DA5-4165-8DF5-A5494EBB72F1}" type="parTrans" cxnId="{AEB2BC53-15A0-4B31-B57E-371212838B71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3D98C005-DD8B-409A-8764-1023CF63CFBF}" type="sibTrans" cxnId="{AEB2BC53-15A0-4B31-B57E-371212838B71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4DEE4862-57A9-465B-A04D-95CDBED882E3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Condensed Toolbar</a:t>
          </a:r>
          <a:endParaRPr lang="en-US" sz="1400" b="1" dirty="0">
            <a:solidFill>
              <a:schemeClr val="tx1"/>
            </a:solidFill>
          </a:endParaRPr>
        </a:p>
      </dgm:t>
    </dgm:pt>
    <dgm:pt modelId="{3A22D1F2-C319-491A-9084-6A1C24C762E2}" type="parTrans" cxnId="{27D382EB-CD5A-499C-B657-4618AB8F8CBD}">
      <dgm:prSet/>
      <dgm:spPr/>
      <dgm:t>
        <a:bodyPr/>
        <a:lstStyle/>
        <a:p>
          <a:endParaRPr lang="en-US"/>
        </a:p>
      </dgm:t>
    </dgm:pt>
    <dgm:pt modelId="{ABABACBA-59E4-43A5-ABE2-82580913F090}" type="sibTrans" cxnId="{27D382EB-CD5A-499C-B657-4618AB8F8CBD}">
      <dgm:prSet/>
      <dgm:spPr/>
      <dgm:t>
        <a:bodyPr/>
        <a:lstStyle/>
        <a:p>
          <a:endParaRPr lang="en-US"/>
        </a:p>
      </dgm:t>
    </dgm:pt>
    <dgm:pt modelId="{B39A8585-6223-4F55-ADA3-0DDE65F84479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Disabled Controls</a:t>
          </a:r>
          <a:endParaRPr lang="en-US" sz="1400" b="1" dirty="0">
            <a:solidFill>
              <a:schemeClr val="tx1"/>
            </a:solidFill>
          </a:endParaRPr>
        </a:p>
      </dgm:t>
    </dgm:pt>
    <dgm:pt modelId="{ECA836C4-1DFF-44BA-9B1B-DCD4887828CC}" type="parTrans" cxnId="{6A8DFF1B-DDD7-4FC9-9ECE-A6BCDCF7759A}">
      <dgm:prSet/>
      <dgm:spPr/>
      <dgm:t>
        <a:bodyPr/>
        <a:lstStyle/>
        <a:p>
          <a:endParaRPr lang="en-US"/>
        </a:p>
      </dgm:t>
    </dgm:pt>
    <dgm:pt modelId="{4F31C788-4DD9-47AB-A0B3-A3B4EDDA5031}" type="sibTrans" cxnId="{6A8DFF1B-DDD7-4FC9-9ECE-A6BCDCF7759A}">
      <dgm:prSet/>
      <dgm:spPr/>
      <dgm:t>
        <a:bodyPr/>
        <a:lstStyle/>
        <a:p>
          <a:endParaRPr lang="en-US"/>
        </a:p>
      </dgm:t>
    </dgm:pt>
    <dgm:pt modelId="{CBDF0200-28FD-4BF6-8AED-E9BF42EE55DF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Blocked Features &amp; Applications</a:t>
          </a:r>
          <a:endParaRPr lang="en-US" sz="1400" b="1" dirty="0">
            <a:solidFill>
              <a:schemeClr val="tx1"/>
            </a:solidFill>
          </a:endParaRPr>
        </a:p>
      </dgm:t>
    </dgm:pt>
    <dgm:pt modelId="{02382433-DEC2-4C8C-9756-E1D124C3EC82}" type="parTrans" cxnId="{CA30101B-E47A-4E32-B53C-48BA5C052BF2}">
      <dgm:prSet/>
      <dgm:spPr/>
      <dgm:t>
        <a:bodyPr/>
        <a:lstStyle/>
        <a:p>
          <a:endParaRPr lang="en-US"/>
        </a:p>
      </dgm:t>
    </dgm:pt>
    <dgm:pt modelId="{621301A4-AE20-46C3-8E41-36E2C208C37C}" type="sibTrans" cxnId="{CA30101B-E47A-4E32-B53C-48BA5C052BF2}">
      <dgm:prSet/>
      <dgm:spPr/>
      <dgm:t>
        <a:bodyPr/>
        <a:lstStyle/>
        <a:p>
          <a:endParaRPr lang="en-US"/>
        </a:p>
      </dgm:t>
    </dgm:pt>
    <dgm:pt modelId="{60355447-779D-4FCC-BFEE-22B6485E6A6D}" type="pres">
      <dgm:prSet presAssocID="{97788451-5CAE-4353-9A92-03DDE5CED6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BCF1FC-EE37-41B9-91CC-C627B69E31C0}" type="pres">
      <dgm:prSet presAssocID="{EE487C42-3724-4F09-8BAD-624DF15AC612}" presName="parentLin" presStyleCnt="0"/>
      <dgm:spPr/>
    </dgm:pt>
    <dgm:pt modelId="{8149A5B4-30CA-4CE0-A581-992EFA4521F8}" type="pres">
      <dgm:prSet presAssocID="{EE487C42-3724-4F09-8BAD-624DF15AC61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E23944C-945E-423C-8145-F735C6AA3BCB}" type="pres">
      <dgm:prSet presAssocID="{EE487C42-3724-4F09-8BAD-624DF15AC61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9F62E-C33E-4C1A-A5D4-40CD54A1770B}" type="pres">
      <dgm:prSet presAssocID="{EE487C42-3724-4F09-8BAD-624DF15AC612}" presName="negativeSpace" presStyleCnt="0"/>
      <dgm:spPr/>
    </dgm:pt>
    <dgm:pt modelId="{21184141-1DE7-48D5-AFC6-6D33CF3E5557}" type="pres">
      <dgm:prSet presAssocID="{EE487C42-3724-4F09-8BAD-624DF15AC612}" presName="childText" presStyleLbl="conFgAcc1" presStyleIdx="0" presStyleCnt="4">
        <dgm:presLayoutVars>
          <dgm:bulletEnabled val="1"/>
        </dgm:presLayoutVars>
      </dgm:prSet>
      <dgm:spPr/>
    </dgm:pt>
    <dgm:pt modelId="{56BCC737-3D3F-4721-B859-FF0145FBF139}" type="pres">
      <dgm:prSet presAssocID="{3D98C005-DD8B-409A-8764-1023CF63CFBF}" presName="spaceBetweenRectangles" presStyleCnt="0"/>
      <dgm:spPr/>
    </dgm:pt>
    <dgm:pt modelId="{35C7B781-16DB-42F1-9542-1A0F294B449C}" type="pres">
      <dgm:prSet presAssocID="{4DEE4862-57A9-465B-A04D-95CDBED882E3}" presName="parentLin" presStyleCnt="0"/>
      <dgm:spPr/>
    </dgm:pt>
    <dgm:pt modelId="{D14FDF6A-3074-455D-A710-5AA747C5F392}" type="pres">
      <dgm:prSet presAssocID="{4DEE4862-57A9-465B-A04D-95CDBED882E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F57A630-312E-4EF3-8896-9819C50B5FA3}" type="pres">
      <dgm:prSet presAssocID="{4DEE4862-57A9-465B-A04D-95CDBED882E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18C33-EB23-4297-ABDC-80729BE7458E}" type="pres">
      <dgm:prSet presAssocID="{4DEE4862-57A9-465B-A04D-95CDBED882E3}" presName="negativeSpace" presStyleCnt="0"/>
      <dgm:spPr/>
    </dgm:pt>
    <dgm:pt modelId="{32870EFF-21F4-4259-9375-FDD101B8469E}" type="pres">
      <dgm:prSet presAssocID="{4DEE4862-57A9-465B-A04D-95CDBED882E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0A9AE-FB41-4189-AE6E-CDCB137B3329}" type="pres">
      <dgm:prSet presAssocID="{ABABACBA-59E4-43A5-ABE2-82580913F090}" presName="spaceBetweenRectangles" presStyleCnt="0"/>
      <dgm:spPr/>
    </dgm:pt>
    <dgm:pt modelId="{3107CC35-6A34-4DE1-BBEA-62968C0B954C}" type="pres">
      <dgm:prSet presAssocID="{B39A8585-6223-4F55-ADA3-0DDE65F84479}" presName="parentLin" presStyleCnt="0"/>
      <dgm:spPr/>
    </dgm:pt>
    <dgm:pt modelId="{A3020138-C11C-4D0B-BB7A-6DE5CFC53ACD}" type="pres">
      <dgm:prSet presAssocID="{B39A8585-6223-4F55-ADA3-0DDE65F8447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99271C0-521F-4E24-83C7-CBFE8968011A}" type="pres">
      <dgm:prSet presAssocID="{B39A8585-6223-4F55-ADA3-0DDE65F8447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D17BB-A413-4554-AC29-79DE14D98144}" type="pres">
      <dgm:prSet presAssocID="{B39A8585-6223-4F55-ADA3-0DDE65F84479}" presName="negativeSpace" presStyleCnt="0"/>
      <dgm:spPr/>
    </dgm:pt>
    <dgm:pt modelId="{FA29596B-3E2E-4DD0-9E72-0775BBA6CE5E}" type="pres">
      <dgm:prSet presAssocID="{B39A8585-6223-4F55-ADA3-0DDE65F84479}" presName="childText" presStyleLbl="conFgAcc1" presStyleIdx="2" presStyleCnt="4">
        <dgm:presLayoutVars>
          <dgm:bulletEnabled val="1"/>
        </dgm:presLayoutVars>
      </dgm:prSet>
      <dgm:spPr/>
    </dgm:pt>
    <dgm:pt modelId="{77C72856-1BF1-43DB-8457-BCE9ADD33D01}" type="pres">
      <dgm:prSet presAssocID="{4F31C788-4DD9-47AB-A0B3-A3B4EDDA5031}" presName="spaceBetweenRectangles" presStyleCnt="0"/>
      <dgm:spPr/>
    </dgm:pt>
    <dgm:pt modelId="{57D40B6F-CD65-4342-8F53-CEAAB6A5C14E}" type="pres">
      <dgm:prSet presAssocID="{CBDF0200-28FD-4BF6-8AED-E9BF42EE55DF}" presName="parentLin" presStyleCnt="0"/>
      <dgm:spPr/>
    </dgm:pt>
    <dgm:pt modelId="{D2FF824D-A543-4F56-8167-6FFDCBEB1DBB}" type="pres">
      <dgm:prSet presAssocID="{CBDF0200-28FD-4BF6-8AED-E9BF42EE55D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8871EE0-A03F-4B7D-9592-EA9CB4C2DC7C}" type="pres">
      <dgm:prSet presAssocID="{CBDF0200-28FD-4BF6-8AED-E9BF42EE55D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A0F73-E094-465F-A811-9CC693EE7F56}" type="pres">
      <dgm:prSet presAssocID="{CBDF0200-28FD-4BF6-8AED-E9BF42EE55DF}" presName="negativeSpace" presStyleCnt="0"/>
      <dgm:spPr/>
    </dgm:pt>
    <dgm:pt modelId="{18B7D1BB-8324-4505-9449-160A4B5823CE}" type="pres">
      <dgm:prSet presAssocID="{CBDF0200-28FD-4BF6-8AED-E9BF42EE55D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16340F7-8856-4CD3-9A21-730FA26583EA}" type="presOf" srcId="{4DEE4862-57A9-465B-A04D-95CDBED882E3}" destId="{D14FDF6A-3074-455D-A710-5AA747C5F392}" srcOrd="0" destOrd="0" presId="urn:microsoft.com/office/officeart/2005/8/layout/list1"/>
    <dgm:cxn modelId="{6A8DFF1B-DDD7-4FC9-9ECE-A6BCDCF7759A}" srcId="{97788451-5CAE-4353-9A92-03DDE5CED6A3}" destId="{B39A8585-6223-4F55-ADA3-0DDE65F84479}" srcOrd="2" destOrd="0" parTransId="{ECA836C4-1DFF-44BA-9B1B-DCD4887828CC}" sibTransId="{4F31C788-4DD9-47AB-A0B3-A3B4EDDA5031}"/>
    <dgm:cxn modelId="{64657FE6-87A8-4FBF-A58A-9B90E8D1703A}" type="presOf" srcId="{97788451-5CAE-4353-9A92-03DDE5CED6A3}" destId="{60355447-779D-4FCC-BFEE-22B6485E6A6D}" srcOrd="0" destOrd="0" presId="urn:microsoft.com/office/officeart/2005/8/layout/list1"/>
    <dgm:cxn modelId="{2098927B-822C-4E3A-8E80-97906F8D7761}" type="presOf" srcId="{CBDF0200-28FD-4BF6-8AED-E9BF42EE55DF}" destId="{C8871EE0-A03F-4B7D-9592-EA9CB4C2DC7C}" srcOrd="1" destOrd="0" presId="urn:microsoft.com/office/officeart/2005/8/layout/list1"/>
    <dgm:cxn modelId="{AEB2BC53-15A0-4B31-B57E-371212838B71}" srcId="{97788451-5CAE-4353-9A92-03DDE5CED6A3}" destId="{EE487C42-3724-4F09-8BAD-624DF15AC612}" srcOrd="0" destOrd="0" parTransId="{AA227D97-0DA5-4165-8DF5-A5494EBB72F1}" sibTransId="{3D98C005-DD8B-409A-8764-1023CF63CFBF}"/>
    <dgm:cxn modelId="{0390D18E-F673-409D-84A2-6F2B4A28C313}" type="presOf" srcId="{CBDF0200-28FD-4BF6-8AED-E9BF42EE55DF}" destId="{D2FF824D-A543-4F56-8167-6FFDCBEB1DBB}" srcOrd="0" destOrd="0" presId="urn:microsoft.com/office/officeart/2005/8/layout/list1"/>
    <dgm:cxn modelId="{1B85BC7C-8D30-47CA-A140-255E35AA6089}" type="presOf" srcId="{B39A8585-6223-4F55-ADA3-0DDE65F84479}" destId="{A3020138-C11C-4D0B-BB7A-6DE5CFC53ACD}" srcOrd="0" destOrd="0" presId="urn:microsoft.com/office/officeart/2005/8/layout/list1"/>
    <dgm:cxn modelId="{0968CD5C-0685-43BC-89CF-726125B59D98}" type="presOf" srcId="{EE487C42-3724-4F09-8BAD-624DF15AC612}" destId="{8149A5B4-30CA-4CE0-A581-992EFA4521F8}" srcOrd="0" destOrd="0" presId="urn:microsoft.com/office/officeart/2005/8/layout/list1"/>
    <dgm:cxn modelId="{CA30101B-E47A-4E32-B53C-48BA5C052BF2}" srcId="{97788451-5CAE-4353-9A92-03DDE5CED6A3}" destId="{CBDF0200-28FD-4BF6-8AED-E9BF42EE55DF}" srcOrd="3" destOrd="0" parTransId="{02382433-DEC2-4C8C-9756-E1D124C3EC82}" sibTransId="{621301A4-AE20-46C3-8E41-36E2C208C37C}"/>
    <dgm:cxn modelId="{27D382EB-CD5A-499C-B657-4618AB8F8CBD}" srcId="{97788451-5CAE-4353-9A92-03DDE5CED6A3}" destId="{4DEE4862-57A9-465B-A04D-95CDBED882E3}" srcOrd="1" destOrd="0" parTransId="{3A22D1F2-C319-491A-9084-6A1C24C762E2}" sibTransId="{ABABACBA-59E4-43A5-ABE2-82580913F090}"/>
    <dgm:cxn modelId="{CE46194C-67B7-4970-A1C5-2BBF3FAFCCE6}" type="presOf" srcId="{B39A8585-6223-4F55-ADA3-0DDE65F84479}" destId="{F99271C0-521F-4E24-83C7-CBFE8968011A}" srcOrd="1" destOrd="0" presId="urn:microsoft.com/office/officeart/2005/8/layout/list1"/>
    <dgm:cxn modelId="{7114AB53-8B1A-4737-994C-469C0EAE708D}" type="presOf" srcId="{4DEE4862-57A9-465B-A04D-95CDBED882E3}" destId="{EF57A630-312E-4EF3-8896-9819C50B5FA3}" srcOrd="1" destOrd="0" presId="urn:microsoft.com/office/officeart/2005/8/layout/list1"/>
    <dgm:cxn modelId="{A85DFA84-EDB9-432B-9027-61849CE5465E}" type="presOf" srcId="{EE487C42-3724-4F09-8BAD-624DF15AC612}" destId="{6E23944C-945E-423C-8145-F735C6AA3BCB}" srcOrd="1" destOrd="0" presId="urn:microsoft.com/office/officeart/2005/8/layout/list1"/>
    <dgm:cxn modelId="{AFB5E9A3-1517-4F0A-9921-98FA47318DBC}" type="presParOf" srcId="{60355447-779D-4FCC-BFEE-22B6485E6A6D}" destId="{FABCF1FC-EE37-41B9-91CC-C627B69E31C0}" srcOrd="0" destOrd="0" presId="urn:microsoft.com/office/officeart/2005/8/layout/list1"/>
    <dgm:cxn modelId="{07DDBD97-1D5C-4394-AEB6-0802324B716D}" type="presParOf" srcId="{FABCF1FC-EE37-41B9-91CC-C627B69E31C0}" destId="{8149A5B4-30CA-4CE0-A581-992EFA4521F8}" srcOrd="0" destOrd="0" presId="urn:microsoft.com/office/officeart/2005/8/layout/list1"/>
    <dgm:cxn modelId="{70E86401-ECFC-4D75-925D-2BFBFD4E5BD9}" type="presParOf" srcId="{FABCF1FC-EE37-41B9-91CC-C627B69E31C0}" destId="{6E23944C-945E-423C-8145-F735C6AA3BCB}" srcOrd="1" destOrd="0" presId="urn:microsoft.com/office/officeart/2005/8/layout/list1"/>
    <dgm:cxn modelId="{4B5B44D2-1481-433B-9430-72AE5D143266}" type="presParOf" srcId="{60355447-779D-4FCC-BFEE-22B6485E6A6D}" destId="{9B19F62E-C33E-4C1A-A5D4-40CD54A1770B}" srcOrd="1" destOrd="0" presId="urn:microsoft.com/office/officeart/2005/8/layout/list1"/>
    <dgm:cxn modelId="{0D454A66-4327-44BF-9297-BB4190F2CA1E}" type="presParOf" srcId="{60355447-779D-4FCC-BFEE-22B6485E6A6D}" destId="{21184141-1DE7-48D5-AFC6-6D33CF3E5557}" srcOrd="2" destOrd="0" presId="urn:microsoft.com/office/officeart/2005/8/layout/list1"/>
    <dgm:cxn modelId="{BF6F7B77-69A0-41E6-A79B-ED36E91D875C}" type="presParOf" srcId="{60355447-779D-4FCC-BFEE-22B6485E6A6D}" destId="{56BCC737-3D3F-4721-B859-FF0145FBF139}" srcOrd="3" destOrd="0" presId="urn:microsoft.com/office/officeart/2005/8/layout/list1"/>
    <dgm:cxn modelId="{2E54676A-6509-45CC-85E8-6AB4C04BA14A}" type="presParOf" srcId="{60355447-779D-4FCC-BFEE-22B6485E6A6D}" destId="{35C7B781-16DB-42F1-9542-1A0F294B449C}" srcOrd="4" destOrd="0" presId="urn:microsoft.com/office/officeart/2005/8/layout/list1"/>
    <dgm:cxn modelId="{047190E3-FED7-4670-B557-AEA12CD77B2A}" type="presParOf" srcId="{35C7B781-16DB-42F1-9542-1A0F294B449C}" destId="{D14FDF6A-3074-455D-A710-5AA747C5F392}" srcOrd="0" destOrd="0" presId="urn:microsoft.com/office/officeart/2005/8/layout/list1"/>
    <dgm:cxn modelId="{3597EEE5-C77F-48D7-A3F0-8A1BAEA79951}" type="presParOf" srcId="{35C7B781-16DB-42F1-9542-1A0F294B449C}" destId="{EF57A630-312E-4EF3-8896-9819C50B5FA3}" srcOrd="1" destOrd="0" presId="urn:microsoft.com/office/officeart/2005/8/layout/list1"/>
    <dgm:cxn modelId="{47C742F5-BDF9-40F9-B97D-F27EA94AE955}" type="presParOf" srcId="{60355447-779D-4FCC-BFEE-22B6485E6A6D}" destId="{ECB18C33-EB23-4297-ABDC-80729BE7458E}" srcOrd="5" destOrd="0" presId="urn:microsoft.com/office/officeart/2005/8/layout/list1"/>
    <dgm:cxn modelId="{B98B3552-C069-4A8E-83AA-BD65AAFE32FB}" type="presParOf" srcId="{60355447-779D-4FCC-BFEE-22B6485E6A6D}" destId="{32870EFF-21F4-4259-9375-FDD101B8469E}" srcOrd="6" destOrd="0" presId="urn:microsoft.com/office/officeart/2005/8/layout/list1"/>
    <dgm:cxn modelId="{3B60B411-B884-45E1-917E-970E3A2C6C04}" type="presParOf" srcId="{60355447-779D-4FCC-BFEE-22B6485E6A6D}" destId="{6C70A9AE-FB41-4189-AE6E-CDCB137B3329}" srcOrd="7" destOrd="0" presId="urn:microsoft.com/office/officeart/2005/8/layout/list1"/>
    <dgm:cxn modelId="{047C3FCD-8E51-4827-9DB0-5ABF5FC1A48F}" type="presParOf" srcId="{60355447-779D-4FCC-BFEE-22B6485E6A6D}" destId="{3107CC35-6A34-4DE1-BBEA-62968C0B954C}" srcOrd="8" destOrd="0" presId="urn:microsoft.com/office/officeart/2005/8/layout/list1"/>
    <dgm:cxn modelId="{4E1FEC2F-18FE-45BA-8BF4-673DEED6BE54}" type="presParOf" srcId="{3107CC35-6A34-4DE1-BBEA-62968C0B954C}" destId="{A3020138-C11C-4D0B-BB7A-6DE5CFC53ACD}" srcOrd="0" destOrd="0" presId="urn:microsoft.com/office/officeart/2005/8/layout/list1"/>
    <dgm:cxn modelId="{A17B8F8E-950D-44C0-99C1-3C6DFD033175}" type="presParOf" srcId="{3107CC35-6A34-4DE1-BBEA-62968C0B954C}" destId="{F99271C0-521F-4E24-83C7-CBFE8968011A}" srcOrd="1" destOrd="0" presId="urn:microsoft.com/office/officeart/2005/8/layout/list1"/>
    <dgm:cxn modelId="{5D981FB8-6636-4DE7-892E-859207C69147}" type="presParOf" srcId="{60355447-779D-4FCC-BFEE-22B6485E6A6D}" destId="{389D17BB-A413-4554-AC29-79DE14D98144}" srcOrd="9" destOrd="0" presId="urn:microsoft.com/office/officeart/2005/8/layout/list1"/>
    <dgm:cxn modelId="{8E2FE129-801E-45DD-A9B5-F295DB74517C}" type="presParOf" srcId="{60355447-779D-4FCC-BFEE-22B6485E6A6D}" destId="{FA29596B-3E2E-4DD0-9E72-0775BBA6CE5E}" srcOrd="10" destOrd="0" presId="urn:microsoft.com/office/officeart/2005/8/layout/list1"/>
    <dgm:cxn modelId="{3ED8BBC7-FF69-40CC-8FAB-3D61ABFAAA81}" type="presParOf" srcId="{60355447-779D-4FCC-BFEE-22B6485E6A6D}" destId="{77C72856-1BF1-43DB-8457-BCE9ADD33D01}" srcOrd="11" destOrd="0" presId="urn:microsoft.com/office/officeart/2005/8/layout/list1"/>
    <dgm:cxn modelId="{D5649F4F-777D-4DEA-8F29-4AEAABC906F3}" type="presParOf" srcId="{60355447-779D-4FCC-BFEE-22B6485E6A6D}" destId="{57D40B6F-CD65-4342-8F53-CEAAB6A5C14E}" srcOrd="12" destOrd="0" presId="urn:microsoft.com/office/officeart/2005/8/layout/list1"/>
    <dgm:cxn modelId="{F6E97B49-EB01-4E81-B24D-C45543DD6B6C}" type="presParOf" srcId="{57D40B6F-CD65-4342-8F53-CEAAB6A5C14E}" destId="{D2FF824D-A543-4F56-8167-6FFDCBEB1DBB}" srcOrd="0" destOrd="0" presId="urn:microsoft.com/office/officeart/2005/8/layout/list1"/>
    <dgm:cxn modelId="{8CC4444C-EDF4-4F9D-8D24-CFF2CE3C6616}" type="presParOf" srcId="{57D40B6F-CD65-4342-8F53-CEAAB6A5C14E}" destId="{C8871EE0-A03F-4B7D-9592-EA9CB4C2DC7C}" srcOrd="1" destOrd="0" presId="urn:microsoft.com/office/officeart/2005/8/layout/list1"/>
    <dgm:cxn modelId="{E59EE4F2-D159-470C-B85F-C20CEBBF2354}" type="presParOf" srcId="{60355447-779D-4FCC-BFEE-22B6485E6A6D}" destId="{D2AA0F73-E094-465F-A811-9CC693EE7F56}" srcOrd="13" destOrd="0" presId="urn:microsoft.com/office/officeart/2005/8/layout/list1"/>
    <dgm:cxn modelId="{50BCD4B3-DF7A-4000-B7FA-5EC67F6275A3}" type="presParOf" srcId="{60355447-779D-4FCC-BFEE-22B6485E6A6D}" destId="{18B7D1BB-8324-4505-9449-160A4B5823C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788451-5CAE-4353-9A92-03DDE5CED6A3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487C42-3724-4F09-8BAD-624DF15AC612}">
      <dgm:prSet custT="1"/>
      <dgm:spPr/>
      <dgm:t>
        <a:bodyPr/>
        <a:lstStyle/>
        <a:p>
          <a:pPr rtl="0"/>
          <a:r>
            <a:rPr lang="en-US" sz="1400" b="1" smtClean="0">
              <a:solidFill>
                <a:schemeClr val="tx1"/>
              </a:solidFill>
            </a:rPr>
            <a:t>Add-on to LockDown Browser </a:t>
          </a:r>
          <a:endParaRPr lang="en-US" sz="1400" b="1">
            <a:solidFill>
              <a:schemeClr val="tx1"/>
            </a:solidFill>
          </a:endParaRPr>
        </a:p>
      </dgm:t>
    </dgm:pt>
    <dgm:pt modelId="{AA227D97-0DA5-4165-8DF5-A5494EBB72F1}" type="parTrans" cxnId="{AEB2BC53-15A0-4B31-B57E-371212838B71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3D98C005-DD8B-409A-8764-1023CF63CFBF}" type="sibTrans" cxnId="{AEB2BC53-15A0-4B31-B57E-371212838B71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4E156B87-EF4A-4051-B45E-DB9ABB664FE2}">
      <dgm:prSet custT="1"/>
      <dgm:spPr/>
      <dgm:t>
        <a:bodyPr/>
        <a:lstStyle/>
        <a:p>
          <a:pPr rtl="0"/>
          <a:r>
            <a:rPr lang="en-US" sz="1400" b="1" smtClean="0">
              <a:solidFill>
                <a:schemeClr val="tx1"/>
              </a:solidFill>
            </a:rPr>
            <a:t>Records students during exams</a:t>
          </a:r>
          <a:endParaRPr lang="en-US" sz="1400" b="1">
            <a:solidFill>
              <a:schemeClr val="tx1"/>
            </a:solidFill>
          </a:endParaRPr>
        </a:p>
      </dgm:t>
    </dgm:pt>
    <dgm:pt modelId="{CDFF832B-ACC2-4975-B238-71A56A7BAFB9}" type="parTrans" cxnId="{5F25883B-76AD-40EE-8E73-EEF13EE68AD8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2BCBF11E-A92F-4B71-A512-017AF3BA8FE2}" type="sibTrans" cxnId="{5F25883B-76AD-40EE-8E73-EEF13EE68AD8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5F9488D6-88B5-4308-B257-D4DEA1C96ED8}">
      <dgm:prSet custT="1"/>
      <dgm:spPr/>
      <dgm:t>
        <a:bodyPr/>
        <a:lstStyle/>
        <a:p>
          <a:pPr rtl="0"/>
          <a:r>
            <a:rPr lang="en-US" sz="1400" b="1" smtClean="0">
              <a:solidFill>
                <a:schemeClr val="tx1"/>
              </a:solidFill>
            </a:rPr>
            <a:t>Webcam and microphone required </a:t>
          </a:r>
          <a:endParaRPr lang="en-US" sz="1400" b="1">
            <a:solidFill>
              <a:schemeClr val="tx1"/>
            </a:solidFill>
          </a:endParaRPr>
        </a:p>
      </dgm:t>
    </dgm:pt>
    <dgm:pt modelId="{E8FF38C9-9B45-4939-AD10-5EEEF9D1B6AB}" type="parTrans" cxnId="{B76CCEE9-ED12-4D53-9C6B-35B758D3DE86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7693758C-776C-44DA-900D-849EA32E635A}" type="sibTrans" cxnId="{B76CCEE9-ED12-4D53-9C6B-35B758D3DE86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F8449D39-9EA7-4172-8A8C-030245469091}">
      <dgm:prSet custT="1"/>
      <dgm:spPr/>
      <dgm:t>
        <a:bodyPr/>
        <a:lstStyle/>
        <a:p>
          <a:pPr rtl="0"/>
          <a:r>
            <a:rPr lang="en-US" sz="1400" b="1" smtClean="0">
              <a:solidFill>
                <a:schemeClr val="tx1"/>
              </a:solidFill>
            </a:rPr>
            <a:t>After the exam is complete, an instructor can review the recorded videos</a:t>
          </a:r>
          <a:endParaRPr lang="en-US" sz="1400" b="1">
            <a:solidFill>
              <a:schemeClr val="tx1"/>
            </a:solidFill>
          </a:endParaRPr>
        </a:p>
      </dgm:t>
    </dgm:pt>
    <dgm:pt modelId="{B845E0E8-642C-467F-A971-D7ABAA27B339}" type="parTrans" cxnId="{32E2BB7D-4C27-452D-A38A-FD75225C700A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846B4024-3A60-4A80-849E-091148A90D6B}" type="sibTrans" cxnId="{32E2BB7D-4C27-452D-A38A-FD75225C700A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60355447-779D-4FCC-BFEE-22B6485E6A6D}" type="pres">
      <dgm:prSet presAssocID="{97788451-5CAE-4353-9A92-03DDE5CED6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BCF1FC-EE37-41B9-91CC-C627B69E31C0}" type="pres">
      <dgm:prSet presAssocID="{EE487C42-3724-4F09-8BAD-624DF15AC612}" presName="parentLin" presStyleCnt="0"/>
      <dgm:spPr/>
    </dgm:pt>
    <dgm:pt modelId="{8149A5B4-30CA-4CE0-A581-992EFA4521F8}" type="pres">
      <dgm:prSet presAssocID="{EE487C42-3724-4F09-8BAD-624DF15AC61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E23944C-945E-423C-8145-F735C6AA3BCB}" type="pres">
      <dgm:prSet presAssocID="{EE487C42-3724-4F09-8BAD-624DF15AC61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9F62E-C33E-4C1A-A5D4-40CD54A1770B}" type="pres">
      <dgm:prSet presAssocID="{EE487C42-3724-4F09-8BAD-624DF15AC612}" presName="negativeSpace" presStyleCnt="0"/>
      <dgm:spPr/>
    </dgm:pt>
    <dgm:pt modelId="{21184141-1DE7-48D5-AFC6-6D33CF3E5557}" type="pres">
      <dgm:prSet presAssocID="{EE487C42-3724-4F09-8BAD-624DF15AC612}" presName="childText" presStyleLbl="conFgAcc1" presStyleIdx="0" presStyleCnt="4">
        <dgm:presLayoutVars>
          <dgm:bulletEnabled val="1"/>
        </dgm:presLayoutVars>
      </dgm:prSet>
      <dgm:spPr/>
    </dgm:pt>
    <dgm:pt modelId="{56BCC737-3D3F-4721-B859-FF0145FBF139}" type="pres">
      <dgm:prSet presAssocID="{3D98C005-DD8B-409A-8764-1023CF63CFBF}" presName="spaceBetweenRectangles" presStyleCnt="0"/>
      <dgm:spPr/>
    </dgm:pt>
    <dgm:pt modelId="{72FBEA5B-631D-4999-9E39-24661ACFB1D7}" type="pres">
      <dgm:prSet presAssocID="{4E156B87-EF4A-4051-B45E-DB9ABB664FE2}" presName="parentLin" presStyleCnt="0"/>
      <dgm:spPr/>
    </dgm:pt>
    <dgm:pt modelId="{1B123EEB-FE9B-4AC9-A580-095F4C68BB66}" type="pres">
      <dgm:prSet presAssocID="{4E156B87-EF4A-4051-B45E-DB9ABB664FE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788E73E-202E-4CC4-8195-75D3FBD80BD0}" type="pres">
      <dgm:prSet presAssocID="{4E156B87-EF4A-4051-B45E-DB9ABB664FE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B444F-A9BB-45B9-BC1F-DC95CE392D49}" type="pres">
      <dgm:prSet presAssocID="{4E156B87-EF4A-4051-B45E-DB9ABB664FE2}" presName="negativeSpace" presStyleCnt="0"/>
      <dgm:spPr/>
    </dgm:pt>
    <dgm:pt modelId="{D75C6F50-F2B1-4C66-A394-61A7699BB4B8}" type="pres">
      <dgm:prSet presAssocID="{4E156B87-EF4A-4051-B45E-DB9ABB664FE2}" presName="childText" presStyleLbl="conFgAcc1" presStyleIdx="1" presStyleCnt="4">
        <dgm:presLayoutVars>
          <dgm:bulletEnabled val="1"/>
        </dgm:presLayoutVars>
      </dgm:prSet>
      <dgm:spPr/>
    </dgm:pt>
    <dgm:pt modelId="{69563A3F-CDF8-42C5-817C-60E5990A6389}" type="pres">
      <dgm:prSet presAssocID="{2BCBF11E-A92F-4B71-A512-017AF3BA8FE2}" presName="spaceBetweenRectangles" presStyleCnt="0"/>
      <dgm:spPr/>
    </dgm:pt>
    <dgm:pt modelId="{B993A343-F18C-4325-8378-A4333A55A92A}" type="pres">
      <dgm:prSet presAssocID="{5F9488D6-88B5-4308-B257-D4DEA1C96ED8}" presName="parentLin" presStyleCnt="0"/>
      <dgm:spPr/>
    </dgm:pt>
    <dgm:pt modelId="{637E40CC-0E85-4414-969A-8395A2671C67}" type="pres">
      <dgm:prSet presAssocID="{5F9488D6-88B5-4308-B257-D4DEA1C96ED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C6CFCDC-E84A-4589-8187-54C2ABE12B1F}" type="pres">
      <dgm:prSet presAssocID="{5F9488D6-88B5-4308-B257-D4DEA1C96ED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BEF1E-A0D0-44ED-8B64-9BEF8A08870A}" type="pres">
      <dgm:prSet presAssocID="{5F9488D6-88B5-4308-B257-D4DEA1C96ED8}" presName="negativeSpace" presStyleCnt="0"/>
      <dgm:spPr/>
    </dgm:pt>
    <dgm:pt modelId="{DD3F2749-AFEC-4AE4-9B95-FBDB4C033289}" type="pres">
      <dgm:prSet presAssocID="{5F9488D6-88B5-4308-B257-D4DEA1C96ED8}" presName="childText" presStyleLbl="conFgAcc1" presStyleIdx="2" presStyleCnt="4">
        <dgm:presLayoutVars>
          <dgm:bulletEnabled val="1"/>
        </dgm:presLayoutVars>
      </dgm:prSet>
      <dgm:spPr/>
    </dgm:pt>
    <dgm:pt modelId="{6D18907A-D5D3-44C8-8A7A-6189EDA94355}" type="pres">
      <dgm:prSet presAssocID="{7693758C-776C-44DA-900D-849EA32E635A}" presName="spaceBetweenRectangles" presStyleCnt="0"/>
      <dgm:spPr/>
    </dgm:pt>
    <dgm:pt modelId="{3702FA2A-53AD-4B92-AF17-F2317CE8D311}" type="pres">
      <dgm:prSet presAssocID="{F8449D39-9EA7-4172-8A8C-030245469091}" presName="parentLin" presStyleCnt="0"/>
      <dgm:spPr/>
    </dgm:pt>
    <dgm:pt modelId="{49D99229-E67B-4C0B-BBAB-15716BC146C7}" type="pres">
      <dgm:prSet presAssocID="{F8449D39-9EA7-4172-8A8C-03024546909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5846F09-0B35-4FFB-8347-F3B40B528509}" type="pres">
      <dgm:prSet presAssocID="{F8449D39-9EA7-4172-8A8C-03024546909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23E22-A74E-4569-A842-73E8072C3BD8}" type="pres">
      <dgm:prSet presAssocID="{F8449D39-9EA7-4172-8A8C-030245469091}" presName="negativeSpace" presStyleCnt="0"/>
      <dgm:spPr/>
    </dgm:pt>
    <dgm:pt modelId="{C294E501-5792-4A79-AFF4-77948C3BAF87}" type="pres">
      <dgm:prSet presAssocID="{F8449D39-9EA7-4172-8A8C-03024546909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4657FE6-87A8-4FBF-A58A-9B90E8D1703A}" type="presOf" srcId="{97788451-5CAE-4353-9A92-03DDE5CED6A3}" destId="{60355447-779D-4FCC-BFEE-22B6485E6A6D}" srcOrd="0" destOrd="0" presId="urn:microsoft.com/office/officeart/2005/8/layout/list1"/>
    <dgm:cxn modelId="{0852ED33-DC0A-419B-B88D-1DC0B15CD4D7}" type="presOf" srcId="{4E156B87-EF4A-4051-B45E-DB9ABB664FE2}" destId="{1B123EEB-FE9B-4AC9-A580-095F4C68BB66}" srcOrd="0" destOrd="0" presId="urn:microsoft.com/office/officeart/2005/8/layout/list1"/>
    <dgm:cxn modelId="{F45F92F4-DE63-4C1C-99BE-1ECE83D25F5A}" type="presOf" srcId="{5F9488D6-88B5-4308-B257-D4DEA1C96ED8}" destId="{CC6CFCDC-E84A-4589-8187-54C2ABE12B1F}" srcOrd="1" destOrd="0" presId="urn:microsoft.com/office/officeart/2005/8/layout/list1"/>
    <dgm:cxn modelId="{AEB2BC53-15A0-4B31-B57E-371212838B71}" srcId="{97788451-5CAE-4353-9A92-03DDE5CED6A3}" destId="{EE487C42-3724-4F09-8BAD-624DF15AC612}" srcOrd="0" destOrd="0" parTransId="{AA227D97-0DA5-4165-8DF5-A5494EBB72F1}" sibTransId="{3D98C005-DD8B-409A-8764-1023CF63CFBF}"/>
    <dgm:cxn modelId="{F8990496-3738-4AFB-9129-F583855E2008}" type="presOf" srcId="{F8449D39-9EA7-4172-8A8C-030245469091}" destId="{49D99229-E67B-4C0B-BBAB-15716BC146C7}" srcOrd="0" destOrd="0" presId="urn:microsoft.com/office/officeart/2005/8/layout/list1"/>
    <dgm:cxn modelId="{0968CD5C-0685-43BC-89CF-726125B59D98}" type="presOf" srcId="{EE487C42-3724-4F09-8BAD-624DF15AC612}" destId="{8149A5B4-30CA-4CE0-A581-992EFA4521F8}" srcOrd="0" destOrd="0" presId="urn:microsoft.com/office/officeart/2005/8/layout/list1"/>
    <dgm:cxn modelId="{A92C8767-6921-4011-8DF4-41563460CAC5}" type="presOf" srcId="{5F9488D6-88B5-4308-B257-D4DEA1C96ED8}" destId="{637E40CC-0E85-4414-969A-8395A2671C67}" srcOrd="0" destOrd="0" presId="urn:microsoft.com/office/officeart/2005/8/layout/list1"/>
    <dgm:cxn modelId="{7869A8DD-164D-432B-9192-3F3967F95318}" type="presOf" srcId="{4E156B87-EF4A-4051-B45E-DB9ABB664FE2}" destId="{B788E73E-202E-4CC4-8195-75D3FBD80BD0}" srcOrd="1" destOrd="0" presId="urn:microsoft.com/office/officeart/2005/8/layout/list1"/>
    <dgm:cxn modelId="{5FE9C57E-DCEA-4E5F-AFF1-0C71DFEFCB8D}" type="presOf" srcId="{F8449D39-9EA7-4172-8A8C-030245469091}" destId="{55846F09-0B35-4FFB-8347-F3B40B528509}" srcOrd="1" destOrd="0" presId="urn:microsoft.com/office/officeart/2005/8/layout/list1"/>
    <dgm:cxn modelId="{5F25883B-76AD-40EE-8E73-EEF13EE68AD8}" srcId="{97788451-5CAE-4353-9A92-03DDE5CED6A3}" destId="{4E156B87-EF4A-4051-B45E-DB9ABB664FE2}" srcOrd="1" destOrd="0" parTransId="{CDFF832B-ACC2-4975-B238-71A56A7BAFB9}" sibTransId="{2BCBF11E-A92F-4B71-A512-017AF3BA8FE2}"/>
    <dgm:cxn modelId="{A85DFA84-EDB9-432B-9027-61849CE5465E}" type="presOf" srcId="{EE487C42-3724-4F09-8BAD-624DF15AC612}" destId="{6E23944C-945E-423C-8145-F735C6AA3BCB}" srcOrd="1" destOrd="0" presId="urn:microsoft.com/office/officeart/2005/8/layout/list1"/>
    <dgm:cxn modelId="{B76CCEE9-ED12-4D53-9C6B-35B758D3DE86}" srcId="{97788451-5CAE-4353-9A92-03DDE5CED6A3}" destId="{5F9488D6-88B5-4308-B257-D4DEA1C96ED8}" srcOrd="2" destOrd="0" parTransId="{E8FF38C9-9B45-4939-AD10-5EEEF9D1B6AB}" sibTransId="{7693758C-776C-44DA-900D-849EA32E635A}"/>
    <dgm:cxn modelId="{32E2BB7D-4C27-452D-A38A-FD75225C700A}" srcId="{97788451-5CAE-4353-9A92-03DDE5CED6A3}" destId="{F8449D39-9EA7-4172-8A8C-030245469091}" srcOrd="3" destOrd="0" parTransId="{B845E0E8-642C-467F-A971-D7ABAA27B339}" sibTransId="{846B4024-3A60-4A80-849E-091148A90D6B}"/>
    <dgm:cxn modelId="{AFB5E9A3-1517-4F0A-9921-98FA47318DBC}" type="presParOf" srcId="{60355447-779D-4FCC-BFEE-22B6485E6A6D}" destId="{FABCF1FC-EE37-41B9-91CC-C627B69E31C0}" srcOrd="0" destOrd="0" presId="urn:microsoft.com/office/officeart/2005/8/layout/list1"/>
    <dgm:cxn modelId="{07DDBD97-1D5C-4394-AEB6-0802324B716D}" type="presParOf" srcId="{FABCF1FC-EE37-41B9-91CC-C627B69E31C0}" destId="{8149A5B4-30CA-4CE0-A581-992EFA4521F8}" srcOrd="0" destOrd="0" presId="urn:microsoft.com/office/officeart/2005/8/layout/list1"/>
    <dgm:cxn modelId="{70E86401-ECFC-4D75-925D-2BFBFD4E5BD9}" type="presParOf" srcId="{FABCF1FC-EE37-41B9-91CC-C627B69E31C0}" destId="{6E23944C-945E-423C-8145-F735C6AA3BCB}" srcOrd="1" destOrd="0" presId="urn:microsoft.com/office/officeart/2005/8/layout/list1"/>
    <dgm:cxn modelId="{4B5B44D2-1481-433B-9430-72AE5D143266}" type="presParOf" srcId="{60355447-779D-4FCC-BFEE-22B6485E6A6D}" destId="{9B19F62E-C33E-4C1A-A5D4-40CD54A1770B}" srcOrd="1" destOrd="0" presId="urn:microsoft.com/office/officeart/2005/8/layout/list1"/>
    <dgm:cxn modelId="{0D454A66-4327-44BF-9297-BB4190F2CA1E}" type="presParOf" srcId="{60355447-779D-4FCC-BFEE-22B6485E6A6D}" destId="{21184141-1DE7-48D5-AFC6-6D33CF3E5557}" srcOrd="2" destOrd="0" presId="urn:microsoft.com/office/officeart/2005/8/layout/list1"/>
    <dgm:cxn modelId="{58FD5C86-F301-4AD3-84D5-6F8379A13A83}" type="presParOf" srcId="{60355447-779D-4FCC-BFEE-22B6485E6A6D}" destId="{56BCC737-3D3F-4721-B859-FF0145FBF139}" srcOrd="3" destOrd="0" presId="urn:microsoft.com/office/officeart/2005/8/layout/list1"/>
    <dgm:cxn modelId="{E73C4B97-1B58-499A-89D1-D8E7357F1E8A}" type="presParOf" srcId="{60355447-779D-4FCC-BFEE-22B6485E6A6D}" destId="{72FBEA5B-631D-4999-9E39-24661ACFB1D7}" srcOrd="4" destOrd="0" presId="urn:microsoft.com/office/officeart/2005/8/layout/list1"/>
    <dgm:cxn modelId="{6DB95EBE-6C62-4A24-B64D-E2F366991BAA}" type="presParOf" srcId="{72FBEA5B-631D-4999-9E39-24661ACFB1D7}" destId="{1B123EEB-FE9B-4AC9-A580-095F4C68BB66}" srcOrd="0" destOrd="0" presId="urn:microsoft.com/office/officeart/2005/8/layout/list1"/>
    <dgm:cxn modelId="{DBB2E7F4-B276-4022-9883-C5BE3851A5C2}" type="presParOf" srcId="{72FBEA5B-631D-4999-9E39-24661ACFB1D7}" destId="{B788E73E-202E-4CC4-8195-75D3FBD80BD0}" srcOrd="1" destOrd="0" presId="urn:microsoft.com/office/officeart/2005/8/layout/list1"/>
    <dgm:cxn modelId="{53046C57-9EF8-427E-9FB4-A7DBC668B5CE}" type="presParOf" srcId="{60355447-779D-4FCC-BFEE-22B6485E6A6D}" destId="{766B444F-A9BB-45B9-BC1F-DC95CE392D49}" srcOrd="5" destOrd="0" presId="urn:microsoft.com/office/officeart/2005/8/layout/list1"/>
    <dgm:cxn modelId="{3BA5A65A-79DB-407D-B90F-FF53DE0F1644}" type="presParOf" srcId="{60355447-779D-4FCC-BFEE-22B6485E6A6D}" destId="{D75C6F50-F2B1-4C66-A394-61A7699BB4B8}" srcOrd="6" destOrd="0" presId="urn:microsoft.com/office/officeart/2005/8/layout/list1"/>
    <dgm:cxn modelId="{4D0D3A33-015A-47DC-A319-2BF5A3BC89B9}" type="presParOf" srcId="{60355447-779D-4FCC-BFEE-22B6485E6A6D}" destId="{69563A3F-CDF8-42C5-817C-60E5990A6389}" srcOrd="7" destOrd="0" presId="urn:microsoft.com/office/officeart/2005/8/layout/list1"/>
    <dgm:cxn modelId="{491D22DB-F0DA-48E9-B15C-8FC113F77F2B}" type="presParOf" srcId="{60355447-779D-4FCC-BFEE-22B6485E6A6D}" destId="{B993A343-F18C-4325-8378-A4333A55A92A}" srcOrd="8" destOrd="0" presId="urn:microsoft.com/office/officeart/2005/8/layout/list1"/>
    <dgm:cxn modelId="{64ABF0A1-065D-496F-ACC9-ED7C13C4C58D}" type="presParOf" srcId="{B993A343-F18C-4325-8378-A4333A55A92A}" destId="{637E40CC-0E85-4414-969A-8395A2671C67}" srcOrd="0" destOrd="0" presId="urn:microsoft.com/office/officeart/2005/8/layout/list1"/>
    <dgm:cxn modelId="{D4771661-DB0E-47DF-AAEA-7A71BB26039C}" type="presParOf" srcId="{B993A343-F18C-4325-8378-A4333A55A92A}" destId="{CC6CFCDC-E84A-4589-8187-54C2ABE12B1F}" srcOrd="1" destOrd="0" presId="urn:microsoft.com/office/officeart/2005/8/layout/list1"/>
    <dgm:cxn modelId="{2DFA889A-E9D9-4E40-8D9E-8EF2642C4C92}" type="presParOf" srcId="{60355447-779D-4FCC-BFEE-22B6485E6A6D}" destId="{21EBEF1E-A0D0-44ED-8B64-9BEF8A08870A}" srcOrd="9" destOrd="0" presId="urn:microsoft.com/office/officeart/2005/8/layout/list1"/>
    <dgm:cxn modelId="{AAD8DFA9-4A54-491F-8F12-EFC8C284DF69}" type="presParOf" srcId="{60355447-779D-4FCC-BFEE-22B6485E6A6D}" destId="{DD3F2749-AFEC-4AE4-9B95-FBDB4C033289}" srcOrd="10" destOrd="0" presId="urn:microsoft.com/office/officeart/2005/8/layout/list1"/>
    <dgm:cxn modelId="{A3FC85EC-A484-4425-A815-281744AC5D79}" type="presParOf" srcId="{60355447-779D-4FCC-BFEE-22B6485E6A6D}" destId="{6D18907A-D5D3-44C8-8A7A-6189EDA94355}" srcOrd="11" destOrd="0" presId="urn:microsoft.com/office/officeart/2005/8/layout/list1"/>
    <dgm:cxn modelId="{89FBAF23-5A24-4F7F-A778-5AFBC48E8306}" type="presParOf" srcId="{60355447-779D-4FCC-BFEE-22B6485E6A6D}" destId="{3702FA2A-53AD-4B92-AF17-F2317CE8D311}" srcOrd="12" destOrd="0" presId="urn:microsoft.com/office/officeart/2005/8/layout/list1"/>
    <dgm:cxn modelId="{6E033BEB-DC2F-4B4A-9492-F52824CAEAB5}" type="presParOf" srcId="{3702FA2A-53AD-4B92-AF17-F2317CE8D311}" destId="{49D99229-E67B-4C0B-BBAB-15716BC146C7}" srcOrd="0" destOrd="0" presId="urn:microsoft.com/office/officeart/2005/8/layout/list1"/>
    <dgm:cxn modelId="{FE8FDEFE-F9C6-4291-8352-6CD99E3E9891}" type="presParOf" srcId="{3702FA2A-53AD-4B92-AF17-F2317CE8D311}" destId="{55846F09-0B35-4FFB-8347-F3B40B528509}" srcOrd="1" destOrd="0" presId="urn:microsoft.com/office/officeart/2005/8/layout/list1"/>
    <dgm:cxn modelId="{8AD8EFCE-CA65-4AEE-B6E3-448638F9C279}" type="presParOf" srcId="{60355447-779D-4FCC-BFEE-22B6485E6A6D}" destId="{E8E23E22-A74E-4569-A842-73E8072C3BD8}" srcOrd="13" destOrd="0" presId="urn:microsoft.com/office/officeart/2005/8/layout/list1"/>
    <dgm:cxn modelId="{7EDBA173-037C-42E0-9B21-EB9ACC141874}" type="presParOf" srcId="{60355447-779D-4FCC-BFEE-22B6485E6A6D}" destId="{C294E501-5792-4A79-AFF4-77948C3BAF8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4EE538-1839-4658-805A-FACDF5440E60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BEAF2D-BF3D-4DF9-BDCD-EA28E688FD78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Include a “webcam &amp; microphone required for online exams” statement in the class syllabus</a:t>
          </a:r>
          <a:endParaRPr lang="en-US" b="1" dirty="0">
            <a:solidFill>
              <a:schemeClr val="tx1"/>
            </a:solidFill>
          </a:endParaRPr>
        </a:p>
      </dgm:t>
    </dgm:pt>
    <dgm:pt modelId="{65637DF2-12E3-44FA-8319-F884C93C5E1E}" type="parTrans" cxnId="{D5D061C4-669E-42A7-9EAA-647011D14B95}">
      <dgm:prSet/>
      <dgm:spPr/>
      <dgm:t>
        <a:bodyPr/>
        <a:lstStyle/>
        <a:p>
          <a:endParaRPr lang="en-US"/>
        </a:p>
      </dgm:t>
    </dgm:pt>
    <dgm:pt modelId="{E6CFC442-7A19-4E8D-8721-4D88B37E8E71}" type="sibTrans" cxnId="{D5D061C4-669E-42A7-9EAA-647011D14B95}">
      <dgm:prSet/>
      <dgm:spPr/>
      <dgm:t>
        <a:bodyPr/>
        <a:lstStyle/>
        <a:p>
          <a:endParaRPr lang="en-US"/>
        </a:p>
      </dgm:t>
    </dgm:pt>
    <dgm:pt modelId="{63F39AEE-06E2-4D00-89ED-923F3F05C3CA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Have students take a short practice quiz early in the course to ensure proper set up and expectations</a:t>
          </a:r>
          <a:endParaRPr lang="en-US" b="1" dirty="0">
            <a:solidFill>
              <a:schemeClr val="tx1"/>
            </a:solidFill>
          </a:endParaRPr>
        </a:p>
      </dgm:t>
    </dgm:pt>
    <dgm:pt modelId="{14346D0A-8D59-46DD-B8C1-B801CB9D57E1}" type="parTrans" cxnId="{0F6C50EB-E854-4AC1-99E1-E17D2A4AC6DA}">
      <dgm:prSet/>
      <dgm:spPr/>
      <dgm:t>
        <a:bodyPr/>
        <a:lstStyle/>
        <a:p>
          <a:endParaRPr lang="en-US"/>
        </a:p>
      </dgm:t>
    </dgm:pt>
    <dgm:pt modelId="{C4D02164-2B5F-406F-8823-CBD2ADA02AFC}" type="sibTrans" cxnId="{0F6C50EB-E854-4AC1-99E1-E17D2A4AC6DA}">
      <dgm:prSet/>
      <dgm:spPr/>
      <dgm:t>
        <a:bodyPr/>
        <a:lstStyle/>
        <a:p>
          <a:endParaRPr lang="en-US"/>
        </a:p>
      </dgm:t>
    </dgm:pt>
    <dgm:pt modelId="{4584B5B5-7FB2-4F51-B5D7-C92DD56685A7}" type="pres">
      <dgm:prSet presAssocID="{B74EE538-1839-4658-805A-FACDF5440E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44F095-0177-429A-825D-D92FA37856FE}" type="pres">
      <dgm:prSet presAssocID="{53BEAF2D-BF3D-4DF9-BDCD-EA28E688FD78}" presName="composite" presStyleCnt="0"/>
      <dgm:spPr/>
    </dgm:pt>
    <dgm:pt modelId="{D322567B-39EA-4A27-B481-C76F90D97F23}" type="pres">
      <dgm:prSet presAssocID="{53BEAF2D-BF3D-4DF9-BDCD-EA28E688FD7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5F7DF-EFF7-4794-A1BB-5F3D2326FDE0}" type="pres">
      <dgm:prSet presAssocID="{53BEAF2D-BF3D-4DF9-BDCD-EA28E688FD78}" presName="desTx" presStyleLbl="alignAccFollowNode1" presStyleIdx="0" presStyleCnt="2">
        <dgm:presLayoutVars>
          <dgm:bulletEnabled val="1"/>
        </dgm:presLayoutVars>
      </dgm:prSet>
      <dgm:spPr/>
    </dgm:pt>
    <dgm:pt modelId="{8C67C719-1B44-4944-869E-2828DFBC0EBD}" type="pres">
      <dgm:prSet presAssocID="{E6CFC442-7A19-4E8D-8721-4D88B37E8E71}" presName="space" presStyleCnt="0"/>
      <dgm:spPr/>
    </dgm:pt>
    <dgm:pt modelId="{91CD80F2-CAA2-4D0F-A873-3B2B33C560C1}" type="pres">
      <dgm:prSet presAssocID="{63F39AEE-06E2-4D00-89ED-923F3F05C3CA}" presName="composite" presStyleCnt="0"/>
      <dgm:spPr/>
    </dgm:pt>
    <dgm:pt modelId="{1F6BBED4-6C61-4BED-BC3E-2CE26CBED49E}" type="pres">
      <dgm:prSet presAssocID="{63F39AEE-06E2-4D00-89ED-923F3F05C3C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7C18B-8582-4EDB-BD60-864EFC406C23}" type="pres">
      <dgm:prSet presAssocID="{63F39AEE-06E2-4D00-89ED-923F3F05C3C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5D061C4-669E-42A7-9EAA-647011D14B95}" srcId="{B74EE538-1839-4658-805A-FACDF5440E60}" destId="{53BEAF2D-BF3D-4DF9-BDCD-EA28E688FD78}" srcOrd="0" destOrd="0" parTransId="{65637DF2-12E3-44FA-8319-F884C93C5E1E}" sibTransId="{E6CFC442-7A19-4E8D-8721-4D88B37E8E71}"/>
    <dgm:cxn modelId="{2F4FAD8E-16F5-466F-8C30-B66303B7700A}" type="presOf" srcId="{53BEAF2D-BF3D-4DF9-BDCD-EA28E688FD78}" destId="{D322567B-39EA-4A27-B481-C76F90D97F23}" srcOrd="0" destOrd="0" presId="urn:microsoft.com/office/officeart/2005/8/layout/hList1"/>
    <dgm:cxn modelId="{95D6B8B1-59A3-4DB4-A99F-30F85D2BFFC4}" type="presOf" srcId="{63F39AEE-06E2-4D00-89ED-923F3F05C3CA}" destId="{1F6BBED4-6C61-4BED-BC3E-2CE26CBED49E}" srcOrd="0" destOrd="0" presId="urn:microsoft.com/office/officeart/2005/8/layout/hList1"/>
    <dgm:cxn modelId="{0F6C50EB-E854-4AC1-99E1-E17D2A4AC6DA}" srcId="{B74EE538-1839-4658-805A-FACDF5440E60}" destId="{63F39AEE-06E2-4D00-89ED-923F3F05C3CA}" srcOrd="1" destOrd="0" parTransId="{14346D0A-8D59-46DD-B8C1-B801CB9D57E1}" sibTransId="{C4D02164-2B5F-406F-8823-CBD2ADA02AFC}"/>
    <dgm:cxn modelId="{7D23F13D-780A-40FA-84DB-536FD60E63FF}" type="presOf" srcId="{B74EE538-1839-4658-805A-FACDF5440E60}" destId="{4584B5B5-7FB2-4F51-B5D7-C92DD56685A7}" srcOrd="0" destOrd="0" presId="urn:microsoft.com/office/officeart/2005/8/layout/hList1"/>
    <dgm:cxn modelId="{69A51884-66FD-46DE-80AD-A13C3B60EF52}" type="presParOf" srcId="{4584B5B5-7FB2-4F51-B5D7-C92DD56685A7}" destId="{AB44F095-0177-429A-825D-D92FA37856FE}" srcOrd="0" destOrd="0" presId="urn:microsoft.com/office/officeart/2005/8/layout/hList1"/>
    <dgm:cxn modelId="{27879FA2-A773-4D8C-B9BD-901E44BE1536}" type="presParOf" srcId="{AB44F095-0177-429A-825D-D92FA37856FE}" destId="{D322567B-39EA-4A27-B481-C76F90D97F23}" srcOrd="0" destOrd="0" presId="urn:microsoft.com/office/officeart/2005/8/layout/hList1"/>
    <dgm:cxn modelId="{4F276603-576A-44E5-9ED3-83A31A79F263}" type="presParOf" srcId="{AB44F095-0177-429A-825D-D92FA37856FE}" destId="{9025F7DF-EFF7-4794-A1BB-5F3D2326FDE0}" srcOrd="1" destOrd="0" presId="urn:microsoft.com/office/officeart/2005/8/layout/hList1"/>
    <dgm:cxn modelId="{DF53AAFF-0991-4B1D-A7C8-D4791CA2257B}" type="presParOf" srcId="{4584B5B5-7FB2-4F51-B5D7-C92DD56685A7}" destId="{8C67C719-1B44-4944-869E-2828DFBC0EBD}" srcOrd="1" destOrd="0" presId="urn:microsoft.com/office/officeart/2005/8/layout/hList1"/>
    <dgm:cxn modelId="{AB76C52F-7B95-48F4-A360-073B3452F48F}" type="presParOf" srcId="{4584B5B5-7FB2-4F51-B5D7-C92DD56685A7}" destId="{91CD80F2-CAA2-4D0F-A873-3B2B33C560C1}" srcOrd="2" destOrd="0" presId="urn:microsoft.com/office/officeart/2005/8/layout/hList1"/>
    <dgm:cxn modelId="{1C5EB8CC-4846-4FD6-B29E-457B757566AD}" type="presParOf" srcId="{91CD80F2-CAA2-4D0F-A873-3B2B33C560C1}" destId="{1F6BBED4-6C61-4BED-BC3E-2CE26CBED49E}" srcOrd="0" destOrd="0" presId="urn:microsoft.com/office/officeart/2005/8/layout/hList1"/>
    <dgm:cxn modelId="{0B25F768-8D1E-413F-A633-6E28986367BD}" type="presParOf" srcId="{91CD80F2-CAA2-4D0F-A873-3B2B33C560C1}" destId="{42E7C18B-8582-4EDB-BD60-864EFC406C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B3B0B6-0401-43EA-A4E9-902982C65E25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0EB2A7D-83AF-4C39-A8D2-FB397DF90D4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respondus.com/monitor/resources</a:t>
          </a:r>
          <a:endParaRPr lang="en-US" b="1" dirty="0">
            <a:solidFill>
              <a:schemeClr val="tx1"/>
            </a:solidFill>
          </a:endParaRPr>
        </a:p>
      </dgm:t>
    </dgm:pt>
    <dgm:pt modelId="{C35357D0-67AA-40A9-8DF7-A82A69F9DEFE}" type="parTrans" cxnId="{AE5501F2-2045-4C3A-B9A7-41982DF09E8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7D1A982-08B0-47E2-9BA0-3CE48A0C3816}" type="sibTrans" cxnId="{AE5501F2-2045-4C3A-B9A7-41982DF09E8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BB17E56-55C0-4B2D-B940-09FEB8877890}">
      <dgm:prSet/>
      <dgm:spPr/>
      <dgm:t>
        <a:bodyPr/>
        <a:lstStyle/>
        <a:p>
          <a:pPr rtl="0"/>
          <a:r>
            <a:rPr lang="en-US" b="1" smtClean="0">
              <a:solidFill>
                <a:schemeClr val="tx1"/>
              </a:solidFill>
            </a:rPr>
            <a:t>Check the Faculty How To’s page on Moodle</a:t>
          </a:r>
          <a:endParaRPr lang="en-US" b="1">
            <a:solidFill>
              <a:schemeClr val="tx1"/>
            </a:solidFill>
          </a:endParaRPr>
        </a:p>
      </dgm:t>
    </dgm:pt>
    <dgm:pt modelId="{4B74B7B6-9161-497B-8460-AADC0612AF6E}" type="parTrans" cxnId="{A0C7A731-4E82-4F44-A876-8485A075FF5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1AD553F-369A-4595-AA03-0E26501F7120}" type="sibTrans" cxnId="{A0C7A731-4E82-4F44-A876-8485A075FF5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C8E2DB2-E2C8-4859-8334-067D38757CCA}" type="pres">
      <dgm:prSet presAssocID="{6BB3B0B6-0401-43EA-A4E9-902982C65E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87B897-0905-476C-977E-004A6ED78701}" type="pres">
      <dgm:prSet presAssocID="{80EB2A7D-83AF-4C39-A8D2-FB397DF90D43}" presName="composite" presStyleCnt="0"/>
      <dgm:spPr/>
    </dgm:pt>
    <dgm:pt modelId="{1B3862D8-6C44-4F9F-8089-41181646C16E}" type="pres">
      <dgm:prSet presAssocID="{80EB2A7D-83AF-4C39-A8D2-FB397DF90D4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823AE-86E9-404A-9056-13507C5CBFBC}" type="pres">
      <dgm:prSet presAssocID="{80EB2A7D-83AF-4C39-A8D2-FB397DF90D43}" presName="desTx" presStyleLbl="alignAccFollowNode1" presStyleIdx="0" presStyleCnt="2">
        <dgm:presLayoutVars>
          <dgm:bulletEnabled val="1"/>
        </dgm:presLayoutVars>
      </dgm:prSet>
      <dgm:spPr/>
    </dgm:pt>
    <dgm:pt modelId="{B73209A6-6177-4FE5-970E-EF917686D996}" type="pres">
      <dgm:prSet presAssocID="{77D1A982-08B0-47E2-9BA0-3CE48A0C3816}" presName="space" presStyleCnt="0"/>
      <dgm:spPr/>
    </dgm:pt>
    <dgm:pt modelId="{C2DCE70F-0441-47CB-9F52-FD233DD2BD79}" type="pres">
      <dgm:prSet presAssocID="{FBB17E56-55C0-4B2D-B940-09FEB8877890}" presName="composite" presStyleCnt="0"/>
      <dgm:spPr/>
    </dgm:pt>
    <dgm:pt modelId="{0B45ED22-D38F-4845-9FE2-D159CB50F2AC}" type="pres">
      <dgm:prSet presAssocID="{FBB17E56-55C0-4B2D-B940-09FEB887789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87353-C01D-4C86-AFDB-392A136CFB31}" type="pres">
      <dgm:prSet presAssocID="{FBB17E56-55C0-4B2D-B940-09FEB887789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CA45288-D8CB-4806-ADF0-2690C26E812D}" type="presOf" srcId="{6BB3B0B6-0401-43EA-A4E9-902982C65E25}" destId="{9C8E2DB2-E2C8-4859-8334-067D38757CCA}" srcOrd="0" destOrd="0" presId="urn:microsoft.com/office/officeart/2005/8/layout/hList1"/>
    <dgm:cxn modelId="{A0C7A731-4E82-4F44-A876-8485A075FF5E}" srcId="{6BB3B0B6-0401-43EA-A4E9-902982C65E25}" destId="{FBB17E56-55C0-4B2D-B940-09FEB8877890}" srcOrd="1" destOrd="0" parTransId="{4B74B7B6-9161-497B-8460-AADC0612AF6E}" sibTransId="{E1AD553F-369A-4595-AA03-0E26501F7120}"/>
    <dgm:cxn modelId="{AE5501F2-2045-4C3A-B9A7-41982DF09E82}" srcId="{6BB3B0B6-0401-43EA-A4E9-902982C65E25}" destId="{80EB2A7D-83AF-4C39-A8D2-FB397DF90D43}" srcOrd="0" destOrd="0" parTransId="{C35357D0-67AA-40A9-8DF7-A82A69F9DEFE}" sibTransId="{77D1A982-08B0-47E2-9BA0-3CE48A0C3816}"/>
    <dgm:cxn modelId="{DE42CA1F-E02B-4F48-AB29-FEC2734AAC2E}" type="presOf" srcId="{80EB2A7D-83AF-4C39-A8D2-FB397DF90D43}" destId="{1B3862D8-6C44-4F9F-8089-41181646C16E}" srcOrd="0" destOrd="0" presId="urn:microsoft.com/office/officeart/2005/8/layout/hList1"/>
    <dgm:cxn modelId="{E009B0AD-49AF-4704-9A50-D4D54AE10A10}" type="presOf" srcId="{FBB17E56-55C0-4B2D-B940-09FEB8877890}" destId="{0B45ED22-D38F-4845-9FE2-D159CB50F2AC}" srcOrd="0" destOrd="0" presId="urn:microsoft.com/office/officeart/2005/8/layout/hList1"/>
    <dgm:cxn modelId="{91D6C793-225F-431A-92A4-3456E5B95942}" type="presParOf" srcId="{9C8E2DB2-E2C8-4859-8334-067D38757CCA}" destId="{B187B897-0905-476C-977E-004A6ED78701}" srcOrd="0" destOrd="0" presId="urn:microsoft.com/office/officeart/2005/8/layout/hList1"/>
    <dgm:cxn modelId="{6799F3DA-C0BF-47BA-8EC4-4A9FF5776F9D}" type="presParOf" srcId="{B187B897-0905-476C-977E-004A6ED78701}" destId="{1B3862D8-6C44-4F9F-8089-41181646C16E}" srcOrd="0" destOrd="0" presId="urn:microsoft.com/office/officeart/2005/8/layout/hList1"/>
    <dgm:cxn modelId="{6F48C949-1136-4D30-AE0D-4EACBCDEB025}" type="presParOf" srcId="{B187B897-0905-476C-977E-004A6ED78701}" destId="{AC2823AE-86E9-404A-9056-13507C5CBFBC}" srcOrd="1" destOrd="0" presId="urn:microsoft.com/office/officeart/2005/8/layout/hList1"/>
    <dgm:cxn modelId="{63FFD04F-1AF0-494D-8D13-3DBB92D67F88}" type="presParOf" srcId="{9C8E2DB2-E2C8-4859-8334-067D38757CCA}" destId="{B73209A6-6177-4FE5-970E-EF917686D996}" srcOrd="1" destOrd="0" presId="urn:microsoft.com/office/officeart/2005/8/layout/hList1"/>
    <dgm:cxn modelId="{39045F3C-E028-45E6-9ABA-C28EE30E7C2B}" type="presParOf" srcId="{9C8E2DB2-E2C8-4859-8334-067D38757CCA}" destId="{C2DCE70F-0441-47CB-9F52-FD233DD2BD79}" srcOrd="2" destOrd="0" presId="urn:microsoft.com/office/officeart/2005/8/layout/hList1"/>
    <dgm:cxn modelId="{C2DE9687-938F-484E-812C-94A5E435026A}" type="presParOf" srcId="{C2DCE70F-0441-47CB-9F52-FD233DD2BD79}" destId="{0B45ED22-D38F-4845-9FE2-D159CB50F2AC}" srcOrd="0" destOrd="0" presId="urn:microsoft.com/office/officeart/2005/8/layout/hList1"/>
    <dgm:cxn modelId="{517C0A7B-B6AA-410F-8A19-2A778960FECA}" type="presParOf" srcId="{C2DCE70F-0441-47CB-9F52-FD233DD2BD79}" destId="{8B787353-C01D-4C86-AFDB-392A136CFB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84141-1DE7-48D5-AFC6-6D33CF3E5557}">
      <dsp:nvSpPr>
        <dsp:cNvPr id="0" name=""/>
        <dsp:cNvSpPr/>
      </dsp:nvSpPr>
      <dsp:spPr>
        <a:xfrm>
          <a:off x="0" y="26964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3944C-945E-423C-8145-F735C6AA3BCB}">
      <dsp:nvSpPr>
        <dsp:cNvPr id="0" name=""/>
        <dsp:cNvSpPr/>
      </dsp:nvSpPr>
      <dsp:spPr>
        <a:xfrm>
          <a:off x="411480" y="48240"/>
          <a:ext cx="576072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Enhanced browser for testing in Moodle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33096" y="69856"/>
        <a:ext cx="5717488" cy="399568"/>
      </dsp:txXfrm>
    </dsp:sp>
    <dsp:sp modelId="{32870EFF-21F4-4259-9375-FDD101B8469E}">
      <dsp:nvSpPr>
        <dsp:cNvPr id="0" name=""/>
        <dsp:cNvSpPr/>
      </dsp:nvSpPr>
      <dsp:spPr>
        <a:xfrm>
          <a:off x="0" y="95004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7A630-312E-4EF3-8896-9819C50B5FA3}">
      <dsp:nvSpPr>
        <dsp:cNvPr id="0" name=""/>
        <dsp:cNvSpPr/>
      </dsp:nvSpPr>
      <dsp:spPr>
        <a:xfrm>
          <a:off x="411480" y="728640"/>
          <a:ext cx="5760720" cy="442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Condensed Toolbar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33096" y="750256"/>
        <a:ext cx="5717488" cy="399568"/>
      </dsp:txXfrm>
    </dsp:sp>
    <dsp:sp modelId="{FA29596B-3E2E-4DD0-9E72-0775BBA6CE5E}">
      <dsp:nvSpPr>
        <dsp:cNvPr id="0" name=""/>
        <dsp:cNvSpPr/>
      </dsp:nvSpPr>
      <dsp:spPr>
        <a:xfrm>
          <a:off x="0" y="163044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271C0-521F-4E24-83C7-CBFE8968011A}">
      <dsp:nvSpPr>
        <dsp:cNvPr id="0" name=""/>
        <dsp:cNvSpPr/>
      </dsp:nvSpPr>
      <dsp:spPr>
        <a:xfrm>
          <a:off x="411480" y="1409040"/>
          <a:ext cx="5760720" cy="442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Disabled Controls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33096" y="1430656"/>
        <a:ext cx="5717488" cy="399568"/>
      </dsp:txXfrm>
    </dsp:sp>
    <dsp:sp modelId="{18B7D1BB-8324-4505-9449-160A4B5823CE}">
      <dsp:nvSpPr>
        <dsp:cNvPr id="0" name=""/>
        <dsp:cNvSpPr/>
      </dsp:nvSpPr>
      <dsp:spPr>
        <a:xfrm>
          <a:off x="0" y="231084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71EE0-A03F-4B7D-9592-EA9CB4C2DC7C}">
      <dsp:nvSpPr>
        <dsp:cNvPr id="0" name=""/>
        <dsp:cNvSpPr/>
      </dsp:nvSpPr>
      <dsp:spPr>
        <a:xfrm>
          <a:off x="411480" y="2089441"/>
          <a:ext cx="5760720" cy="442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Blocked Features &amp; Applications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33096" y="2111057"/>
        <a:ext cx="571748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84141-1DE7-48D5-AFC6-6D33CF3E5557}">
      <dsp:nvSpPr>
        <dsp:cNvPr id="0" name=""/>
        <dsp:cNvSpPr/>
      </dsp:nvSpPr>
      <dsp:spPr>
        <a:xfrm>
          <a:off x="0" y="26964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3944C-945E-423C-8145-F735C6AA3BCB}">
      <dsp:nvSpPr>
        <dsp:cNvPr id="0" name=""/>
        <dsp:cNvSpPr/>
      </dsp:nvSpPr>
      <dsp:spPr>
        <a:xfrm>
          <a:off x="411480" y="48240"/>
          <a:ext cx="576072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Add-on to LockDown Browser 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433096" y="69856"/>
        <a:ext cx="5717488" cy="399568"/>
      </dsp:txXfrm>
    </dsp:sp>
    <dsp:sp modelId="{D75C6F50-F2B1-4C66-A394-61A7699BB4B8}">
      <dsp:nvSpPr>
        <dsp:cNvPr id="0" name=""/>
        <dsp:cNvSpPr/>
      </dsp:nvSpPr>
      <dsp:spPr>
        <a:xfrm>
          <a:off x="0" y="95004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8E73E-202E-4CC4-8195-75D3FBD80BD0}">
      <dsp:nvSpPr>
        <dsp:cNvPr id="0" name=""/>
        <dsp:cNvSpPr/>
      </dsp:nvSpPr>
      <dsp:spPr>
        <a:xfrm>
          <a:off x="411480" y="728640"/>
          <a:ext cx="5760720" cy="442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Records students during exams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433096" y="750256"/>
        <a:ext cx="5717488" cy="399568"/>
      </dsp:txXfrm>
    </dsp:sp>
    <dsp:sp modelId="{DD3F2749-AFEC-4AE4-9B95-FBDB4C033289}">
      <dsp:nvSpPr>
        <dsp:cNvPr id="0" name=""/>
        <dsp:cNvSpPr/>
      </dsp:nvSpPr>
      <dsp:spPr>
        <a:xfrm>
          <a:off x="0" y="163044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CFCDC-E84A-4589-8187-54C2ABE12B1F}">
      <dsp:nvSpPr>
        <dsp:cNvPr id="0" name=""/>
        <dsp:cNvSpPr/>
      </dsp:nvSpPr>
      <dsp:spPr>
        <a:xfrm>
          <a:off x="411480" y="1409040"/>
          <a:ext cx="5760720" cy="442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Webcam and microphone required 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433096" y="1430656"/>
        <a:ext cx="5717488" cy="399568"/>
      </dsp:txXfrm>
    </dsp:sp>
    <dsp:sp modelId="{C294E501-5792-4A79-AFF4-77948C3BAF87}">
      <dsp:nvSpPr>
        <dsp:cNvPr id="0" name=""/>
        <dsp:cNvSpPr/>
      </dsp:nvSpPr>
      <dsp:spPr>
        <a:xfrm>
          <a:off x="0" y="231084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46F09-0B35-4FFB-8347-F3B40B528509}">
      <dsp:nvSpPr>
        <dsp:cNvPr id="0" name=""/>
        <dsp:cNvSpPr/>
      </dsp:nvSpPr>
      <dsp:spPr>
        <a:xfrm>
          <a:off x="411480" y="2089441"/>
          <a:ext cx="5760720" cy="442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After the exam is complete, an instructor can review the recorded videos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433096" y="2111057"/>
        <a:ext cx="5717488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2567B-39EA-4A27-B481-C76F90D97F23}">
      <dsp:nvSpPr>
        <dsp:cNvPr id="0" name=""/>
        <dsp:cNvSpPr/>
      </dsp:nvSpPr>
      <dsp:spPr>
        <a:xfrm>
          <a:off x="40" y="168625"/>
          <a:ext cx="3845569" cy="13632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Include a “webcam &amp; microphone required for online exams” statement in the class syllabus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40" y="168625"/>
        <a:ext cx="3845569" cy="1363210"/>
      </dsp:txXfrm>
    </dsp:sp>
    <dsp:sp modelId="{9025F7DF-EFF7-4794-A1BB-5F3D2326FDE0}">
      <dsp:nvSpPr>
        <dsp:cNvPr id="0" name=""/>
        <dsp:cNvSpPr/>
      </dsp:nvSpPr>
      <dsp:spPr>
        <a:xfrm>
          <a:off x="40" y="1531836"/>
          <a:ext cx="3845569" cy="9223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6BBED4-6C61-4BED-BC3E-2CE26CBED49E}">
      <dsp:nvSpPr>
        <dsp:cNvPr id="0" name=""/>
        <dsp:cNvSpPr/>
      </dsp:nvSpPr>
      <dsp:spPr>
        <a:xfrm>
          <a:off x="4383989" y="168625"/>
          <a:ext cx="3845569" cy="136321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Have students take a short practice quiz early in the course to ensure proper set up and expectations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4383989" y="168625"/>
        <a:ext cx="3845569" cy="1363210"/>
      </dsp:txXfrm>
    </dsp:sp>
    <dsp:sp modelId="{42E7C18B-8582-4EDB-BD60-864EFC406C23}">
      <dsp:nvSpPr>
        <dsp:cNvPr id="0" name=""/>
        <dsp:cNvSpPr/>
      </dsp:nvSpPr>
      <dsp:spPr>
        <a:xfrm>
          <a:off x="4383989" y="1531836"/>
          <a:ext cx="3845569" cy="92232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862D8-6C44-4F9F-8089-41181646C16E}">
      <dsp:nvSpPr>
        <dsp:cNvPr id="0" name=""/>
        <dsp:cNvSpPr/>
      </dsp:nvSpPr>
      <dsp:spPr>
        <a:xfrm>
          <a:off x="40" y="662291"/>
          <a:ext cx="3845569" cy="5954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respondus.com/monitor/resources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0" y="662291"/>
        <a:ext cx="3845569" cy="595478"/>
      </dsp:txXfrm>
    </dsp:sp>
    <dsp:sp modelId="{AC2823AE-86E9-404A-9056-13507C5CBFBC}">
      <dsp:nvSpPr>
        <dsp:cNvPr id="0" name=""/>
        <dsp:cNvSpPr/>
      </dsp:nvSpPr>
      <dsp:spPr>
        <a:xfrm>
          <a:off x="40" y="1257770"/>
          <a:ext cx="3845569" cy="7027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45ED22-D38F-4845-9FE2-D159CB50F2AC}">
      <dsp:nvSpPr>
        <dsp:cNvPr id="0" name=""/>
        <dsp:cNvSpPr/>
      </dsp:nvSpPr>
      <dsp:spPr>
        <a:xfrm>
          <a:off x="4383989" y="662291"/>
          <a:ext cx="3845569" cy="595478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tx1"/>
              </a:solidFill>
            </a:rPr>
            <a:t>Check the Faculty How To’s page on Moodle</a:t>
          </a:r>
          <a:endParaRPr lang="en-US" sz="1600" b="1" kern="1200">
            <a:solidFill>
              <a:schemeClr val="tx1"/>
            </a:solidFill>
          </a:endParaRPr>
        </a:p>
      </dsp:txBody>
      <dsp:txXfrm>
        <a:off x="4383989" y="662291"/>
        <a:ext cx="3845569" cy="595478"/>
      </dsp:txXfrm>
    </dsp:sp>
    <dsp:sp modelId="{8B787353-C01D-4C86-AFDB-392A136CFB31}">
      <dsp:nvSpPr>
        <dsp:cNvPr id="0" name=""/>
        <dsp:cNvSpPr/>
      </dsp:nvSpPr>
      <dsp:spPr>
        <a:xfrm>
          <a:off x="4383989" y="1257770"/>
          <a:ext cx="3845569" cy="70272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E699A-2D39-4D4F-9C38-4F26D358DEAA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8B5CE-1719-4F15-A39F-053FC969A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9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828" indent="-285703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2812" indent="-228562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599936" indent="-228562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061" indent="-228562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186" indent="-2285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311" indent="-2285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8436" indent="-2285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5561" indent="-2285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82FA3-1C74-40C7-A423-682E572FB299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4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" y="1941901"/>
            <a:ext cx="9143997" cy="2453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63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t="30978" r="16403" b="30978"/>
          <a:stretch/>
        </p:blipFill>
        <p:spPr>
          <a:xfrm>
            <a:off x="2514598" y="466730"/>
            <a:ext cx="4114802" cy="180022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171950"/>
            <a:ext cx="9144000" cy="971550"/>
          </a:xfrm>
          <a:prstGeom prst="rect">
            <a:avLst/>
          </a:prstGeom>
          <a:solidFill>
            <a:srgbClr val="80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4343400"/>
            <a:ext cx="9144000" cy="57150"/>
          </a:xfrm>
          <a:prstGeom prst="rect">
            <a:avLst/>
          </a:prstGeom>
          <a:solidFill>
            <a:srgbClr val="BE9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6088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5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262278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5725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02" y="4079661"/>
            <a:ext cx="1728598" cy="13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0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7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4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2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1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81000" y="273844"/>
            <a:ext cx="8382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00050"/>
          </a:xfrm>
          <a:prstGeom prst="rect">
            <a:avLst/>
          </a:prstGeom>
          <a:solidFill>
            <a:srgbClr val="80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0" y="171450"/>
            <a:ext cx="9144000" cy="57150"/>
          </a:xfrm>
          <a:prstGeom prst="rect">
            <a:avLst/>
          </a:prstGeom>
          <a:solidFill>
            <a:srgbClr val="BE9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7" name="Rectangle 6"/>
          <p:cNvSpPr/>
          <p:nvPr userDrawn="1"/>
        </p:nvSpPr>
        <p:spPr>
          <a:xfrm>
            <a:off x="0" y="4171950"/>
            <a:ext cx="9144000" cy="971550"/>
          </a:xfrm>
          <a:prstGeom prst="rect">
            <a:avLst/>
          </a:prstGeom>
          <a:solidFill>
            <a:srgbClr val="80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0" y="4343400"/>
            <a:ext cx="9144000" cy="57150"/>
          </a:xfrm>
          <a:prstGeom prst="rect">
            <a:avLst/>
          </a:prstGeom>
          <a:solidFill>
            <a:srgbClr val="BE9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9399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749" y="2182660"/>
            <a:ext cx="6286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Respondus Monitor</a:t>
            </a:r>
            <a:endParaRPr lang="en-US" sz="33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6949" y="447675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Spring 2018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43000" y="4476750"/>
            <a:ext cx="628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Deb Golemon &amp; Kim Taylor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96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605759"/>
              </p:ext>
            </p:extLst>
          </p:nvPr>
        </p:nvGraphicFramePr>
        <p:xfrm>
          <a:off x="457200" y="1428750"/>
          <a:ext cx="8229600" cy="273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Respondus Lockdown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127315"/>
              </p:ext>
            </p:extLst>
          </p:nvPr>
        </p:nvGraphicFramePr>
        <p:xfrm>
          <a:off x="457200" y="1428750"/>
          <a:ext cx="8229600" cy="273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Respondus Monitor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324600" y="609600"/>
            <a:ext cx="2667000" cy="15240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/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Dishonesty Deterrent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7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Moodle Block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393"/>
            <a:ext cx="1295400" cy="44760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" y="3943350"/>
            <a:ext cx="13716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734" y="1962150"/>
            <a:ext cx="1419346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745257"/>
            <a:ext cx="491177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7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5750"/>
            <a:ext cx="7467600" cy="468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8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5950"/>
            <a:ext cx="8229600" cy="857250"/>
          </a:xfrm>
        </p:spPr>
        <p:txBody>
          <a:bodyPr/>
          <a:lstStyle/>
          <a:p>
            <a:r>
              <a:rPr lang="en-US" dirty="0" smtClean="0"/>
              <a:t>Experiences in an Online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9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805645"/>
              </p:ext>
            </p:extLst>
          </p:nvPr>
        </p:nvGraphicFramePr>
        <p:xfrm>
          <a:off x="457200" y="1543050"/>
          <a:ext cx="8229600" cy="2622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842494"/>
              </p:ext>
            </p:extLst>
          </p:nvPr>
        </p:nvGraphicFramePr>
        <p:xfrm>
          <a:off x="457200" y="1543050"/>
          <a:ext cx="8229600" cy="2622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34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rgbClr val="FFFFFF"/>
      </a:lt1>
      <a:dk2>
        <a:srgbClr val="FFFFFF"/>
      </a:dk2>
      <a:lt2>
        <a:srgbClr val="B28B5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107</Words>
  <Application>Microsoft Office PowerPoint</Application>
  <PresentationFormat>On-screen Show (16:9)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PowerPoint Presentation</vt:lpstr>
      <vt:lpstr>Respondus Lockdown Browser</vt:lpstr>
      <vt:lpstr>Respondus Monitor</vt:lpstr>
      <vt:lpstr>Moodle Block</vt:lpstr>
      <vt:lpstr>PowerPoint Presentation</vt:lpstr>
      <vt:lpstr>Experiences in an Online Course</vt:lpstr>
      <vt:lpstr>Best Practices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Susie Sparks</dc:creator>
  <cp:lastModifiedBy>Noelle Prestridge</cp:lastModifiedBy>
  <cp:revision>195</cp:revision>
  <cp:lastPrinted>2016-09-21T16:51:27Z</cp:lastPrinted>
  <dcterms:created xsi:type="dcterms:W3CDTF">2014-09-19T15:41:41Z</dcterms:created>
  <dcterms:modified xsi:type="dcterms:W3CDTF">2018-01-18T23:14:18Z</dcterms:modified>
</cp:coreProperties>
</file>