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77" r:id="rId3"/>
    <p:sldId id="278" r:id="rId4"/>
    <p:sldId id="279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089C77-701A-4292-A411-0D0A25C87D29}">
          <p14:sldIdLst>
            <p14:sldId id="260"/>
            <p14:sldId id="277"/>
            <p14:sldId id="278"/>
            <p14:sldId id="279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1F15A-1072-07E4-296D-752AE15FF2BC}" v="11" dt="2026-03-24T21:23:42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0"/>
    <p:restoredTop sz="94699"/>
  </p:normalViewPr>
  <p:slideViewPr>
    <p:cSldViewPr snapToGrid="0">
      <p:cViewPr varScale="1">
        <p:scale>
          <a:sx n="107" d="100"/>
          <a:sy n="107" d="100"/>
        </p:scale>
        <p:origin x="8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FD8C-8CCA-2549-8BB8-043A1C5C45BE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E8D7-4B00-E547-8A89-DD0A4BA8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3DCA-7F02-FBB0-0432-C920F60C33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485" y="4448908"/>
            <a:ext cx="11456373" cy="888268"/>
          </a:xfrm>
        </p:spPr>
        <p:txBody>
          <a:bodyPr anchor="b">
            <a:normAutofit/>
          </a:bodyPr>
          <a:lstStyle>
            <a:lvl1pPr marL="0" indent="0" algn="ctr">
              <a:tabLst>
                <a:tab pos="279400" algn="l"/>
              </a:tabLst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D4539-7852-801E-112E-154A8717BB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346" y="5495193"/>
            <a:ext cx="11444651" cy="545122"/>
          </a:xfrm>
        </p:spPr>
        <p:txBody>
          <a:bodyPr/>
          <a:lstStyle>
            <a:lvl1pPr marL="0" indent="0" algn="ctr">
              <a:buNone/>
              <a:defRPr sz="2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2B1EC-1204-5DDF-AA95-C68DC4AF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BA6-38F1-4947-A256-4207C2ED08DE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B6F54-D0E6-133E-6172-9E6910CA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9BAC-8533-7C8E-3A6A-DA527961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60ABA6-00E5-3A4E-6D7B-68D5EB917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4294" y="1142137"/>
            <a:ext cx="3148754" cy="3148754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627A19F-D37D-E81C-DEFC-EA088BE8D52C}"/>
              </a:ext>
            </a:extLst>
          </p:cNvPr>
          <p:cNvSpPr/>
          <p:nvPr userDrawn="1"/>
        </p:nvSpPr>
        <p:spPr>
          <a:xfrm rot="18900000">
            <a:off x="5469170" y="-619502"/>
            <a:ext cx="1239002" cy="12390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67851-2E5E-90A4-F991-4A8D366C20B0}"/>
              </a:ext>
            </a:extLst>
          </p:cNvPr>
          <p:cNvSpPr/>
          <p:nvPr userDrawn="1"/>
        </p:nvSpPr>
        <p:spPr>
          <a:xfrm>
            <a:off x="-1" y="6153469"/>
            <a:ext cx="121920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5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89B0-83C0-2B2F-9628-F0C7C085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6A53-7A07-7C03-4512-07E01747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60BA-1BDE-024C-9805-061EB2847EE3}" type="datetime1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3E41B-7E94-6945-CFEC-0ABE8853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3D710-9D82-AC64-A902-771ACBB0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89B0-83C0-2B2F-9628-F0C7C085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4" y="365125"/>
            <a:ext cx="1147102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6A53-7A07-7C03-4512-07E01747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9EFA-E2A4-D24C-B878-990AB4AA99F9}" type="datetime1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3E41B-7E94-6945-CFEC-0ABE8853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3D710-9D82-AC64-A902-771ACBB0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B29BA2-DB35-25B0-CB25-07F53F6D6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484" y="1690689"/>
            <a:ext cx="11471029" cy="55135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09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89B0-83C0-2B2F-9628-F0C7C0857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484" y="1480008"/>
            <a:ext cx="11471029" cy="3830574"/>
          </a:xfrm>
        </p:spPr>
        <p:txBody>
          <a:bodyPr/>
          <a:lstStyle>
            <a:lvl1pPr algn="ctr">
              <a:defRPr b="0" i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6A53-7A07-7C03-4512-07E01747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C298-09FB-0F46-964B-28C84D2752FC}" type="datetime1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3E41B-7E94-6945-CFEC-0ABE8853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3D710-9D82-AC64-A902-771ACBB0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B29BA2-DB35-25B0-CB25-07F53F6D6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484" y="5310582"/>
            <a:ext cx="11471029" cy="551350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First and Last Name,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4CC0CB-6D9B-706F-92B7-2326781F5380}"/>
              </a:ext>
            </a:extLst>
          </p:cNvPr>
          <p:cNvSpPr/>
          <p:nvPr userDrawn="1"/>
        </p:nvSpPr>
        <p:spPr>
          <a:xfrm>
            <a:off x="-1469" y="6050708"/>
            <a:ext cx="121920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4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89B0-83C0-2B2F-9628-F0C7C0857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484" y="1480008"/>
            <a:ext cx="11471029" cy="3830574"/>
          </a:xfrm>
        </p:spPr>
        <p:txBody>
          <a:bodyPr/>
          <a:lstStyle>
            <a:lvl1pPr algn="ctr">
              <a:defRPr b="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6A53-7A07-7C03-4512-07E01747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B560-2DA1-9A42-A795-34ACE03AE207}" type="datetime1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3E41B-7E94-6945-CFEC-0ABE8853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3D710-9D82-AC64-A902-771ACBB0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B29BA2-DB35-25B0-CB25-07F53F6D6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484" y="5310582"/>
            <a:ext cx="11471029" cy="551350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First and Last Name,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4CC0CB-6D9B-706F-92B7-2326781F5380}"/>
              </a:ext>
            </a:extLst>
          </p:cNvPr>
          <p:cNvSpPr/>
          <p:nvPr userDrawn="1"/>
        </p:nvSpPr>
        <p:spPr>
          <a:xfrm>
            <a:off x="-1469" y="6050708"/>
            <a:ext cx="121920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6F30D41-DB4B-0033-2373-4E7ACA11821C}"/>
              </a:ext>
            </a:extLst>
          </p:cNvPr>
          <p:cNvSpPr/>
          <p:nvPr userDrawn="1"/>
        </p:nvSpPr>
        <p:spPr>
          <a:xfrm rot="10800000">
            <a:off x="10618177" y="0"/>
            <a:ext cx="1573823" cy="157382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ogo with a bird and a letter&#10;&#10;Description automatically generated">
            <a:extLst>
              <a:ext uri="{FF2B5EF4-FFF2-40B4-BE49-F238E27FC236}">
                <a16:creationId xmlns:a16="http://schemas.microsoft.com/office/drawing/2014/main" id="{8390EE8A-3027-E0C9-710D-450F74AA1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8770" y="180593"/>
            <a:ext cx="1212636" cy="12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3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A5321-27D3-1728-7FBB-6DDE7DE7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AE02-7416-4E4D-A461-CA9445461A5F}" type="datetime1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D7020-FD3F-F674-CA45-AA602A04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C2A80-79F6-4488-C710-0F4942F9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00BB-3CFE-D08C-D424-21D05C9A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6" y="457200"/>
            <a:ext cx="4411540" cy="170570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4978-E2FA-D547-943E-66BC75CC97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44562" y="1266091"/>
            <a:ext cx="6986952" cy="4906109"/>
          </a:xfrm>
        </p:spPr>
        <p:txBody>
          <a:bodyPr/>
          <a:lstStyle>
            <a:lvl1pPr algn="ctr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charts or 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D655F-39B6-DC3E-363F-3F1E63420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486" y="2241550"/>
            <a:ext cx="4411540" cy="39306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2938E-EF07-F89F-8100-49B9B84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F828-89FF-464F-9DB0-F396DB74E5C6}" type="datetime1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8857E-187F-E869-79C9-856603E8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A901D-7AC0-716A-D9F0-A949481C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042D-D92E-19EB-FD36-1D472336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6" y="457200"/>
            <a:ext cx="4411540" cy="153865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0FEC1-2020-3605-AEFB-36354A5AA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70938" y="457200"/>
            <a:ext cx="6960576" cy="5758961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4D906-6C8C-B957-A08F-29E26EDEA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486" y="2057400"/>
            <a:ext cx="4411540" cy="415876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F9D9B-7DBC-E880-B5D1-75C7FD87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1A2D-7050-6244-93D7-CA47A3DA0CC3}" type="datetime1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A19C4-B266-2433-AF57-10B714C0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3AFD4-93BB-8556-26D0-AF3B2CE0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0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0FEC1-2020-3605-AEFB-36354A5AA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0484" y="457200"/>
            <a:ext cx="11471029" cy="5758961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F9D9B-7DBC-E880-B5D1-75C7FD87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8B7D-E447-A04E-83D6-D5836259CE8E}" type="datetime1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A19C4-B266-2433-AF57-10B714C0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3AFD4-93BB-8556-26D0-AF3B2CE0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881F89F-2155-8B97-1BD0-9EE304EC0371}"/>
              </a:ext>
            </a:extLst>
          </p:cNvPr>
          <p:cNvSpPr/>
          <p:nvPr userDrawn="1"/>
        </p:nvSpPr>
        <p:spPr>
          <a:xfrm rot="18900000">
            <a:off x="5475030" y="-619501"/>
            <a:ext cx="1239002" cy="12390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0FEC1-2020-3605-AEFB-36354A5AA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0484" y="457200"/>
            <a:ext cx="11471029" cy="5758961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F9D9B-7DBC-E880-B5D1-75C7FD87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6259-AC64-8145-A3D3-FD569F068869}" type="datetime1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A19C4-B266-2433-AF57-10B714C0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3AFD4-93BB-8556-26D0-AF3B2CE0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881F89F-2155-8B97-1BD0-9EE304EC0371}"/>
              </a:ext>
            </a:extLst>
          </p:cNvPr>
          <p:cNvSpPr/>
          <p:nvPr userDrawn="1"/>
        </p:nvSpPr>
        <p:spPr>
          <a:xfrm rot="18900000">
            <a:off x="5475030" y="-619501"/>
            <a:ext cx="1239002" cy="123900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99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Righ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042D-D92E-19EB-FD36-1D472336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974" y="457200"/>
            <a:ext cx="4411540" cy="153865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0FEC1-2020-3605-AEFB-36354A5AA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0485" y="457200"/>
            <a:ext cx="6960576" cy="5758961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4D906-6C8C-B957-A08F-29E26EDEA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9974" y="2057400"/>
            <a:ext cx="4411540" cy="415876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F9D9B-7DBC-E880-B5D1-75C7FD87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5BC-8411-8841-8E47-A7DE2C06E2E1}" type="datetime1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A19C4-B266-2433-AF57-10B714C0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3AFD4-93BB-8556-26D0-AF3B2CE0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1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ro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3DCA-7F02-FBB0-0432-C920F60C33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485" y="4448908"/>
            <a:ext cx="11456373" cy="888268"/>
          </a:xfrm>
        </p:spPr>
        <p:txBody>
          <a:bodyPr anchor="b">
            <a:normAutofit/>
          </a:bodyPr>
          <a:lstStyle>
            <a:lvl1pPr marL="0" indent="0" algn="ctr">
              <a:tabLst>
                <a:tab pos="279400" algn="l"/>
              </a:tabLst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D4539-7852-801E-112E-154A8717BB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346" y="5495193"/>
            <a:ext cx="11444651" cy="54512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2B1EC-1204-5DDF-AA95-C68DC4AF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BA6-38F1-4947-A256-4207C2ED08DE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B6F54-D0E6-133E-6172-9E6910CA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9BAC-8533-7C8E-3A6A-DA527961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627A19F-D37D-E81C-DEFC-EA088BE8D52C}"/>
              </a:ext>
            </a:extLst>
          </p:cNvPr>
          <p:cNvSpPr/>
          <p:nvPr userDrawn="1"/>
        </p:nvSpPr>
        <p:spPr>
          <a:xfrm rot="18900000">
            <a:off x="5469170" y="-619502"/>
            <a:ext cx="1239002" cy="123900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67851-2E5E-90A4-F991-4A8D366C20B0}"/>
              </a:ext>
            </a:extLst>
          </p:cNvPr>
          <p:cNvSpPr/>
          <p:nvPr userDrawn="1"/>
        </p:nvSpPr>
        <p:spPr>
          <a:xfrm>
            <a:off x="-1" y="6153469"/>
            <a:ext cx="121920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logo with a bird and a letter&#10;&#10;Description automatically generated">
            <a:extLst>
              <a:ext uri="{FF2B5EF4-FFF2-40B4-BE49-F238E27FC236}">
                <a16:creationId xmlns:a16="http://schemas.microsoft.com/office/drawing/2014/main" id="{302CA9D6-5733-039A-6C69-3F40F1520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4047" y="1147883"/>
            <a:ext cx="3029248" cy="30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042D-D92E-19EB-FD36-1D472336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311" y="5128181"/>
            <a:ext cx="7985378" cy="1397845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logo with a bird and a letter&#10;&#10;Description automatically generated">
            <a:extLst>
              <a:ext uri="{FF2B5EF4-FFF2-40B4-BE49-F238E27FC236}">
                <a16:creationId xmlns:a16="http://schemas.microsoft.com/office/drawing/2014/main" id="{9D8CC4F6-8AA5-CC6E-50B9-91A72A4697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3292" y="698304"/>
            <a:ext cx="3845416" cy="38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7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6B81-0E94-0AA6-8528-E98BFBDF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54165-AB2E-7063-39D0-9A1DF87C7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FFBBC-CDC4-F039-EB8D-7E053BBD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A74-C419-F74D-AEC2-94600E23F8A0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8C2CB-78D7-38EC-4678-89C342E7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1ED3-412A-0A82-F63A-44312FA8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3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86565-ADD2-6949-AFC9-58C76E0A8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D1883-B15A-057B-D6D4-B1E792377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199D7-E197-2085-6D64-90828497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B1D-4AA6-0B42-9124-CB5B4363BFC3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0FE7-9B01-7E85-0D56-1C10EDF3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F3BFD-E876-40FF-F4AA-2BD83DF4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3DCA-7F02-FBB0-0432-C920F60C33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66864" y="4370250"/>
            <a:ext cx="7424032" cy="888268"/>
          </a:xfrm>
        </p:spPr>
        <p:txBody>
          <a:bodyPr anchor="b">
            <a:normAutofit/>
          </a:bodyPr>
          <a:lstStyle>
            <a:lvl1pPr marL="0" indent="0" algn="ctr">
              <a:tabLst>
                <a:tab pos="279400" algn="l"/>
              </a:tabLst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D4539-7852-801E-112E-154A8717BB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58374" y="5416535"/>
            <a:ext cx="7441013" cy="545122"/>
          </a:xfrm>
        </p:spPr>
        <p:txBody>
          <a:bodyPr/>
          <a:lstStyle>
            <a:lvl1pPr marL="0" indent="0" algn="ctr">
              <a:buNone/>
              <a:defRPr sz="2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2B1EC-1204-5DDF-AA95-C68DC4AF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6D4-2FAB-2C42-B00D-67A9FCE01261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B6F54-D0E6-133E-6172-9E6910CA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9BAC-8533-7C8E-3A6A-DA527961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60ABA6-00E5-3A4E-6D7B-68D5EB917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4503" y="1063479"/>
            <a:ext cx="3148754" cy="3148754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627A19F-D37D-E81C-DEFC-EA088BE8D52C}"/>
              </a:ext>
            </a:extLst>
          </p:cNvPr>
          <p:cNvSpPr/>
          <p:nvPr userDrawn="1"/>
        </p:nvSpPr>
        <p:spPr>
          <a:xfrm rot="18900000">
            <a:off x="7459379" y="-619501"/>
            <a:ext cx="1239002" cy="12390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9625F5-FEFE-7ECE-36E0-DFFF543F4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70" y="10269"/>
            <a:ext cx="4022864" cy="6143199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CA0D0-524A-CFB3-295A-9D37D3D69722}"/>
              </a:ext>
            </a:extLst>
          </p:cNvPr>
          <p:cNvSpPr/>
          <p:nvPr userDrawn="1"/>
        </p:nvSpPr>
        <p:spPr>
          <a:xfrm>
            <a:off x="-1" y="6153469"/>
            <a:ext cx="121920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1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5D76-5C17-CB96-03FE-DF6180F9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6" y="444424"/>
            <a:ext cx="10357482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839B-A416-5E74-758D-80CF56AF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5" y="1948721"/>
            <a:ext cx="11471029" cy="389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AA407-505B-C2D9-E4F8-ECA73AEE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B3-263C-474B-B3EF-40F36F5D3508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4102-B9D0-AC43-8C12-035EC04A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485" y="6356350"/>
            <a:ext cx="9574823" cy="365125"/>
          </a:xfrm>
        </p:spPr>
        <p:txBody>
          <a:bodyPr/>
          <a:lstStyle/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22D1-4603-C493-5BA2-912C8216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6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B968-A5BC-C2AB-BC15-DAED870B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1514168"/>
            <a:ext cx="11471029" cy="219259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66FA7-0111-D887-1DAC-083770E09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485" y="3897059"/>
            <a:ext cx="11471029" cy="11567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DE0AC-4AF3-9CA4-4072-6837465B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5FA4-4114-A747-A936-FF4B20B29AFD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7B5A7-DC61-9FF4-875F-E795D073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95123-A753-69FC-B1D6-52FDC362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7F4C6-E282-FE76-B270-37B3DF805E83}"/>
              </a:ext>
            </a:extLst>
          </p:cNvPr>
          <p:cNvSpPr/>
          <p:nvPr userDrawn="1"/>
        </p:nvSpPr>
        <p:spPr>
          <a:xfrm>
            <a:off x="-1469" y="6050708"/>
            <a:ext cx="121920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7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B968-A5BC-C2AB-BC15-DAED870B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1514168"/>
            <a:ext cx="11471029" cy="2192593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66FA7-0111-D887-1DAC-083770E09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485" y="3897059"/>
            <a:ext cx="11471029" cy="115672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DE0AC-4AF3-9CA4-4072-6837465B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D957836-4A60-5349-A25D-CC7256566827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7B5A7-DC61-9FF4-875F-E795D073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95123-A753-69FC-B1D6-52FDC362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7873046-1460-A542-9F16-08EC6A4AD1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3BB4052-7C85-CBC3-F134-AD2ABAE9C671}"/>
              </a:ext>
            </a:extLst>
          </p:cNvPr>
          <p:cNvSpPr/>
          <p:nvPr userDrawn="1"/>
        </p:nvSpPr>
        <p:spPr>
          <a:xfrm rot="10800000">
            <a:off x="10618177" y="0"/>
            <a:ext cx="1573823" cy="157382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ogo with a bird and a letter&#10;&#10;Description automatically generated">
            <a:extLst>
              <a:ext uri="{FF2B5EF4-FFF2-40B4-BE49-F238E27FC236}">
                <a16:creationId xmlns:a16="http://schemas.microsoft.com/office/drawing/2014/main" id="{A066E43D-CE36-4FB7-4342-3D183DCD1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8770" y="180593"/>
            <a:ext cx="1212636" cy="12126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7ED60F-42E9-ABED-DFD6-F5DDBA655701}"/>
              </a:ext>
            </a:extLst>
          </p:cNvPr>
          <p:cNvSpPr/>
          <p:nvPr userDrawn="1"/>
        </p:nvSpPr>
        <p:spPr>
          <a:xfrm>
            <a:off x="-1469" y="6050708"/>
            <a:ext cx="121920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11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6BBE-3DD8-B0D1-322B-D4DF6395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0285-9179-F99E-851E-2CC0C9929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485" y="1825625"/>
            <a:ext cx="5659315" cy="42075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21EB3-8F99-97E5-A177-2F76FA423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9314" cy="42075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F3371-DD0B-4ADF-0B48-81719E8C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410-F06A-3043-800B-04AE75A2CA72}" type="datetime1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9767B-4022-AD36-0334-46A0F5FA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70286-3AD1-C719-B9ED-75C2856B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CBC3-D00A-16FB-B6D0-2FB225D9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365125"/>
            <a:ext cx="10269415" cy="1226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54FA7-01D6-EDE0-FAAA-201CB5B2C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486" y="1820008"/>
            <a:ext cx="3657599" cy="42225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F4A1E-7102-69F7-65A7-2BE5F172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7200" y="1820008"/>
            <a:ext cx="3657599" cy="42225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0619D-058E-5AF2-BA0B-63F6BB5B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EBA6-5B77-1949-AC1C-EC81457D7A76}" type="datetime1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BFF87-A2EE-855A-FA33-C0E6BE57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097A3-9B9E-E480-E0D8-E6131487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EB1E0F4-4DE5-2D6C-2834-0F049F391D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914" y="1820008"/>
            <a:ext cx="3657599" cy="42225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CBC3-D00A-16FB-B6D0-2FB225D9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3449807"/>
            <a:ext cx="2784229" cy="323596"/>
          </a:xfrm>
        </p:spPr>
        <p:txBody>
          <a:bodyPr anchor="t">
            <a:normAutofit/>
          </a:bodyPr>
          <a:lstStyle>
            <a:lvl1pPr algn="l">
              <a:defRPr sz="1600" b="0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0619D-058E-5AF2-BA0B-63F6BB5B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EBA6-5B77-1949-AC1C-EC81457D7A76}" type="datetime1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BFF87-A2EE-855A-FA33-C0E6BE57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097A3-9B9E-E480-E0D8-E6131487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D4DE53-596E-0288-9422-8A49DAB466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484" y="1555421"/>
            <a:ext cx="2784229" cy="1762809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3FD17A0-9E53-7215-81A7-F7A3AA1D3C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6084" y="1555421"/>
            <a:ext cx="2784229" cy="1762809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9D4C542-7981-3472-0FBC-E7293708B1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1684" y="1555420"/>
            <a:ext cx="2784229" cy="1762809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395A7E97-3533-B68F-E8C0-56ADC1B2FC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47284" y="1555419"/>
            <a:ext cx="2784229" cy="1762809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861DD8-F81B-FD67-B6AA-BA0B9E6E26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4312116"/>
            <a:ext cx="2784475" cy="163709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FFDFF32-DF30-B006-4AB4-092EBEDDDEDD}"/>
              </a:ext>
            </a:extLst>
          </p:cNvPr>
          <p:cNvSpPr txBox="1">
            <a:spLocks/>
          </p:cNvSpPr>
          <p:nvPr userDrawn="1"/>
        </p:nvSpPr>
        <p:spPr>
          <a:xfrm>
            <a:off x="360363" y="517525"/>
            <a:ext cx="10421937" cy="1104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BEC0A61D-6A24-040D-D970-27C69B7EE4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117" y="3856943"/>
            <a:ext cx="2784475" cy="323596"/>
          </a:xfrm>
        </p:spPr>
        <p:txBody>
          <a:bodyPr anchor="t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9A3D378-E706-E036-C818-9008C7DA2980}"/>
              </a:ext>
            </a:extLst>
          </p:cNvPr>
          <p:cNvSpPr txBox="1">
            <a:spLocks/>
          </p:cNvSpPr>
          <p:nvPr userDrawn="1"/>
        </p:nvSpPr>
        <p:spPr>
          <a:xfrm>
            <a:off x="3255838" y="3456551"/>
            <a:ext cx="2784229" cy="323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F3E8414-2D2F-C105-E280-80C662CC8B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55838" y="4318860"/>
            <a:ext cx="2784475" cy="163709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8E2409EB-783A-A91C-9CC6-17016DD2E9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55592" y="3863687"/>
            <a:ext cx="2784475" cy="323596"/>
          </a:xfrm>
        </p:spPr>
        <p:txBody>
          <a:bodyPr anchor="t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B2EE30F-7271-4E4E-B819-158E36B9D495}"/>
              </a:ext>
            </a:extLst>
          </p:cNvPr>
          <p:cNvSpPr txBox="1">
            <a:spLocks/>
          </p:cNvSpPr>
          <p:nvPr userDrawn="1"/>
        </p:nvSpPr>
        <p:spPr>
          <a:xfrm>
            <a:off x="6151684" y="3449807"/>
            <a:ext cx="2784229" cy="323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EAB3655-FE0D-46CF-C91B-58BD20649F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1684" y="4312116"/>
            <a:ext cx="2784475" cy="163709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5E4B1332-076B-F05D-6355-12CB8314D1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1438" y="3856943"/>
            <a:ext cx="2784475" cy="323596"/>
          </a:xfrm>
        </p:spPr>
        <p:txBody>
          <a:bodyPr anchor="t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2F18E34-D773-B80F-F096-43E94748CDCF}"/>
              </a:ext>
            </a:extLst>
          </p:cNvPr>
          <p:cNvSpPr txBox="1">
            <a:spLocks/>
          </p:cNvSpPr>
          <p:nvPr userDrawn="1"/>
        </p:nvSpPr>
        <p:spPr>
          <a:xfrm>
            <a:off x="9046913" y="3425787"/>
            <a:ext cx="2784229" cy="323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14B6B87-E596-54E5-B7EE-9200DF3E91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6913" y="4288096"/>
            <a:ext cx="2784475" cy="163709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C1D9D904-EF5A-9684-A55B-51DE6B9296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46667" y="3832923"/>
            <a:ext cx="2784475" cy="323596"/>
          </a:xfrm>
        </p:spPr>
        <p:txBody>
          <a:bodyPr anchor="t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62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B3597-22DC-A007-D915-499430CD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365125"/>
            <a:ext cx="102576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92F8-D0A5-4B97-798E-A083120B5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485" y="1847850"/>
            <a:ext cx="11473961" cy="42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Add Subtitle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47E8D-3C74-88D9-17B2-954EDB16A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569" y="6356350"/>
            <a:ext cx="905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CDF6D7-C924-5846-B0D0-0E173AA62CC8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01AD9-B145-D009-735F-500EB65FB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485" y="6356350"/>
            <a:ext cx="9574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University of Louisiana Monroe / Name of College, School, or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BB98F-477A-6A53-A596-4CD44FBA8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7438" y="6356350"/>
            <a:ext cx="674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873046-1460-A542-9F16-08EC6A4AD1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69019FB-C853-3FDE-3631-C7C3C07BB9C2}"/>
              </a:ext>
            </a:extLst>
          </p:cNvPr>
          <p:cNvSpPr/>
          <p:nvPr userDrawn="1"/>
        </p:nvSpPr>
        <p:spPr>
          <a:xfrm rot="10800000">
            <a:off x="10618177" y="0"/>
            <a:ext cx="1573823" cy="157382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ogo with a bird and a letter&#10;&#10;Description automatically generated">
            <a:extLst>
              <a:ext uri="{FF2B5EF4-FFF2-40B4-BE49-F238E27FC236}">
                <a16:creationId xmlns:a16="http://schemas.microsoft.com/office/drawing/2014/main" id="{3C659B19-8F88-100E-1705-FA7A70120676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798770" y="180593"/>
            <a:ext cx="1212636" cy="12126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D18DD6-6C19-2190-E2CD-5140193E57E3}"/>
              </a:ext>
            </a:extLst>
          </p:cNvPr>
          <p:cNvSpPr/>
          <p:nvPr userDrawn="1"/>
        </p:nvSpPr>
        <p:spPr>
          <a:xfrm>
            <a:off x="-1" y="6153469"/>
            <a:ext cx="121920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2" r:id="rId3"/>
    <p:sldLayoutId id="2147483650" r:id="rId4"/>
    <p:sldLayoutId id="2147483651" r:id="rId5"/>
    <p:sldLayoutId id="2147483663" r:id="rId6"/>
    <p:sldLayoutId id="2147483652" r:id="rId7"/>
    <p:sldLayoutId id="2147483660" r:id="rId8"/>
    <p:sldLayoutId id="2147483670" r:id="rId9"/>
    <p:sldLayoutId id="2147483654" r:id="rId10"/>
    <p:sldLayoutId id="2147483661" r:id="rId11"/>
    <p:sldLayoutId id="2147483664" r:id="rId12"/>
    <p:sldLayoutId id="2147483665" r:id="rId13"/>
    <p:sldLayoutId id="2147483655" r:id="rId14"/>
    <p:sldLayoutId id="2147483656" r:id="rId15"/>
    <p:sldLayoutId id="2147483657" r:id="rId16"/>
    <p:sldLayoutId id="2147483666" r:id="rId17"/>
    <p:sldLayoutId id="2147483668" r:id="rId18"/>
    <p:sldLayoutId id="2147483667" r:id="rId19"/>
    <p:sldLayoutId id="2147483669" r:id="rId20"/>
    <p:sldLayoutId id="2147483658" r:id="rId21"/>
    <p:sldLayoutId id="214748365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15938" indent="-227013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System Font Regular"/>
        <a:buChar char="⁃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227013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System Font Regular"/>
        <a:buChar char="⁃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03BB-8858-F298-FE45-B630704F9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Accessible Links in PPT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24184-6EF4-5C75-82B3-24A9163AF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dirty="0">
                <a:latin typeface="Times New Roman"/>
                <a:cs typeface="Times New Roman"/>
              </a:rPr>
              <a:t>Descriptive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27836-0C1F-CE20-1D6C-D7FCADFC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6D4-2FAB-2C42-B00D-67A9FCE01261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83165-6E41-0B2D-A091-5BBAC201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8475-70A5-EFE1-E9DF-3A42781A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Placeholder 8" descr="A building with a tower and a tower on the side of the water&#10;&#10;Description automatically generated">
            <a:extLst>
              <a:ext uri="{FF2B5EF4-FFF2-40B4-BE49-F238E27FC236}">
                <a16:creationId xmlns:a16="http://schemas.microsoft.com/office/drawing/2014/main" id="{43B7F764-1310-AC48-A613-9A4988C9C0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07" r="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587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4E6E-75FE-4E17-8C43-B73EE16E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EBA6-5B77-1949-AC1C-EC81457D7A76}" type="datetime1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A4158-5EF3-4D57-A766-C279E3E4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0BAB6-B0A5-4097-830C-90EF462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2</a:t>
            </a:fld>
            <a:endParaRPr lang="en-US"/>
          </a:p>
        </p:txBody>
      </p:sp>
      <p:pic>
        <p:nvPicPr>
          <p:cNvPr id="58" name="Picture Placeholder 57">
            <a:extLst>
              <a:ext uri="{FF2B5EF4-FFF2-40B4-BE49-F238E27FC236}">
                <a16:creationId xmlns:a16="http://schemas.microsoft.com/office/drawing/2014/main" id="{3B77E601-F599-451E-BBF2-B98886B9FE8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2020" t="3770" r="2989" b="3361"/>
          <a:stretch/>
        </p:blipFill>
        <p:spPr>
          <a:xfrm>
            <a:off x="9045927" y="1549155"/>
            <a:ext cx="2784349" cy="176280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6FE510-F5A2-4EAB-8B63-D92626ABA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 Possible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and select “copy”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Ctrl+c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12C1C6-EFF4-4DD3-906B-B9131EA426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Copy the Desired Link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1A30A7-5E61-41D0-BCBA-E6DE3597DE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2 Possible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and select “Link”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Ctrl+k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C11ABB-40FD-43D9-A23E-7DEED83282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“Link” on Menu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574CA8-D520-4B9A-85EC-2EDB20CBEC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2 Possible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and select “paste”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Ctrl+v</a:t>
            </a:r>
            <a:endParaRPr lang="en-US" dirty="0"/>
          </a:p>
          <a:p>
            <a:r>
              <a:rPr lang="en-US" sz="1200" dirty="0"/>
              <a:t>(Title Option Discussion on slide 3)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86BA37-CC17-40BD-8BF4-3E89B85347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Insert URL and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CBD07AC-1F6D-4A14-89C4-FE2B67E1BE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 Possible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“OK”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Hit the “enter” key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3EEDB9-2F88-4C6D-A996-772E328FDD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Insert The Hyperlink</a:t>
            </a:r>
          </a:p>
        </p:txBody>
      </p:sp>
      <p:pic>
        <p:nvPicPr>
          <p:cNvPr id="1026" name="Picture 2" descr="This is a screenshot of the canvas dashboard as the background and an emphasis on the URL being highlighted and copied">
            <a:extLst>
              <a:ext uri="{FF2B5EF4-FFF2-40B4-BE49-F238E27FC236}">
                <a16:creationId xmlns:a16="http://schemas.microsoft.com/office/drawing/2014/main" id="{63D16E64-0737-4C4A-8C63-F9DA76171FE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11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05502-AB7C-41E7-8BC3-37142BCE49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0" dirty="0"/>
              <a:t>Step 1: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6F7606E-BDE0-4833-A8C5-869CD7592EE8}"/>
              </a:ext>
            </a:extLst>
          </p:cNvPr>
          <p:cNvSpPr txBox="1">
            <a:spLocks/>
          </p:cNvSpPr>
          <p:nvPr/>
        </p:nvSpPr>
        <p:spPr>
          <a:xfrm>
            <a:off x="9046667" y="3443539"/>
            <a:ext cx="2784229" cy="3235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/>
              <a:t>Step 4: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B0AE49-2879-4822-A7E2-305F883EB95B}"/>
              </a:ext>
            </a:extLst>
          </p:cNvPr>
          <p:cNvSpPr txBox="1">
            <a:spLocks/>
          </p:cNvSpPr>
          <p:nvPr/>
        </p:nvSpPr>
        <p:spPr>
          <a:xfrm>
            <a:off x="6151684" y="3455571"/>
            <a:ext cx="2784229" cy="3235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/>
              <a:t>Step 3: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FDC7E5D-22A4-4AAB-A4F2-EB0CCDD06A56}"/>
              </a:ext>
            </a:extLst>
          </p:cNvPr>
          <p:cNvSpPr txBox="1">
            <a:spLocks/>
          </p:cNvSpPr>
          <p:nvPr/>
        </p:nvSpPr>
        <p:spPr>
          <a:xfrm>
            <a:off x="3255592" y="3455571"/>
            <a:ext cx="2784229" cy="3235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/>
              <a:t>Step 2:</a:t>
            </a:r>
          </a:p>
        </p:txBody>
      </p:sp>
      <p:pic>
        <p:nvPicPr>
          <p:cNvPr id="34" name="Picture Placeholder 27">
            <a:extLst>
              <a:ext uri="{FF2B5EF4-FFF2-40B4-BE49-F238E27FC236}">
                <a16:creationId xmlns:a16="http://schemas.microsoft.com/office/drawing/2014/main" id="{153B1F89-8AA7-445F-9FDB-5A7A7D59DC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tretch>
            <a:fillRect/>
          </a:stretch>
        </p:blipFill>
        <p:spPr>
          <a:xfrm>
            <a:off x="6151438" y="1690563"/>
            <a:ext cx="2783858" cy="1479433"/>
          </a:xfrm>
          <a:prstGeom prst="rect">
            <a:avLst/>
          </a:prstGeom>
        </p:spPr>
      </p:pic>
      <p:pic>
        <p:nvPicPr>
          <p:cNvPr id="40" name="Picture Placeholder 27">
            <a:extLst>
              <a:ext uri="{FF2B5EF4-FFF2-40B4-BE49-F238E27FC236}">
                <a16:creationId xmlns:a16="http://schemas.microsoft.com/office/drawing/2014/main" id="{DE05EEF7-768B-4649-AA5B-0216283315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3" t="7643" r="62748" b="16093"/>
          <a:stretch/>
        </p:blipFill>
        <p:spPr>
          <a:xfrm>
            <a:off x="3256456" y="1549782"/>
            <a:ext cx="2782993" cy="1881448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B5E1C07-7C7A-4FBA-927C-AA1FD44046EE}"/>
              </a:ext>
            </a:extLst>
          </p:cNvPr>
          <p:cNvSpPr txBox="1"/>
          <p:nvPr/>
        </p:nvSpPr>
        <p:spPr>
          <a:xfrm>
            <a:off x="360117" y="648633"/>
            <a:ext cx="753928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How to:</a:t>
            </a:r>
          </a:p>
        </p:txBody>
      </p:sp>
      <p:pic>
        <p:nvPicPr>
          <p:cNvPr id="57" name="Picture Placeholder 56">
            <a:extLst>
              <a:ext uri="{FF2B5EF4-FFF2-40B4-BE49-F238E27FC236}">
                <a16:creationId xmlns:a16="http://schemas.microsoft.com/office/drawing/2014/main" id="{5A83DA99-13F8-4796-A7E9-C40A97BA877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/>
          <a:srcRect l="1410" t="1519" r="4022" b="10134"/>
          <a:stretch/>
        </p:blipFill>
        <p:spPr>
          <a:xfrm>
            <a:off x="6151192" y="1557380"/>
            <a:ext cx="2782992" cy="1760847"/>
          </a:xfrm>
          <a:prstGeom prst="rect">
            <a:avLst/>
          </a:prstGeom>
        </p:spPr>
      </p:pic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D17C3786-8651-4DCD-9B3C-1E6E61790F0B}"/>
              </a:ext>
            </a:extLst>
          </p:cNvPr>
          <p:cNvSpPr/>
          <p:nvPr/>
        </p:nvSpPr>
        <p:spPr>
          <a:xfrm>
            <a:off x="11326933" y="3127973"/>
            <a:ext cx="74410" cy="84046"/>
          </a:xfrm>
          <a:prstGeom prst="star5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6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5D0DD49-A90C-4ABF-A312-677E2DF2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B194DAE-ECF4-4B60-BC0D-8D32C5EEC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5" y="1479798"/>
            <a:ext cx="11471029" cy="45031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Purpose: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Having a long link with random letters and numbers is hard to read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INSTEAD, insert a title that describes what the link leads to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Examples of Good Titles: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Descriptive: “Read the </a:t>
            </a:r>
            <a:r>
              <a:rPr lang="en-US" sz="1400" i="1" dirty="0">
                <a:latin typeface="Times New Roman"/>
                <a:cs typeface="Times New Roman"/>
              </a:rPr>
              <a:t>Accessibility Training Guide</a:t>
            </a:r>
            <a:r>
              <a:rPr lang="en-US" sz="1400" dirty="0">
                <a:latin typeface="Times New Roman"/>
                <a:cs typeface="Times New Roman"/>
              </a:rPr>
              <a:t>”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Action-Oriented: “Submit your </a:t>
            </a:r>
            <a:r>
              <a:rPr lang="en-US" sz="1400" i="1" dirty="0">
                <a:latin typeface="Times New Roman"/>
                <a:cs typeface="Times New Roman"/>
              </a:rPr>
              <a:t>project proposal</a:t>
            </a:r>
            <a:r>
              <a:rPr lang="en-US" sz="1400" dirty="0">
                <a:latin typeface="Times New Roman"/>
                <a:cs typeface="Times New Roman"/>
              </a:rPr>
              <a:t>”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Document Specific: “Download the </a:t>
            </a:r>
            <a:r>
              <a:rPr lang="en-US" sz="1400" i="1" dirty="0">
                <a:latin typeface="Times New Roman"/>
                <a:cs typeface="Times New Roman"/>
              </a:rPr>
              <a:t>Lab Report Template</a:t>
            </a:r>
            <a:r>
              <a:rPr lang="en-US" sz="1400" dirty="0">
                <a:latin typeface="Times New Roman"/>
                <a:cs typeface="Times New Roman"/>
              </a:rPr>
              <a:t>”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Contextual: “Learn more about </a:t>
            </a:r>
            <a:r>
              <a:rPr lang="en-US" sz="1400" i="1" dirty="0">
                <a:latin typeface="Times New Roman"/>
                <a:cs typeface="Times New Roman"/>
              </a:rPr>
              <a:t>our guidelines</a:t>
            </a:r>
            <a:r>
              <a:rPr lang="en-US" sz="1400" dirty="0">
                <a:latin typeface="Times New Roman"/>
                <a:cs typeface="Times New Roman"/>
              </a:rPr>
              <a:t>”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Examples of Titles That are Poor Descriptors: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“Click here or “Click here for more info”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“Link to [document” or “See document”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“Read more” or “More”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Raw URLs</a:t>
            </a:r>
          </a:p>
          <a:p>
            <a:pPr marL="692150" lvl="1" indent="-457200">
              <a:lnSpc>
                <a:spcPct val="100000"/>
              </a:lnSpc>
            </a:pPr>
            <a:r>
              <a:rPr lang="en-US" sz="1400" dirty="0">
                <a:latin typeface="Times New Roman"/>
                <a:cs typeface="Times New Roman"/>
              </a:rPr>
              <a:t>“Here”</a:t>
            </a:r>
          </a:p>
          <a:p>
            <a:pPr marL="692150" lvl="1" indent="-457200">
              <a:lnSpc>
                <a:spcPct val="100000"/>
              </a:lnSpc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1C139-8733-459F-A01E-F1C126AF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EBA6-5B77-1949-AC1C-EC81457D7A76}" type="datetime1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6EC85-EA66-4554-A375-4C1689DD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73FEF-5CA1-436D-A267-1CBE4F07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2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5D0DD49-A90C-4ABF-A312-677E2DF2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B194DAE-ECF4-4B60-BC0D-8D32C5EEC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Key Tips:</a:t>
            </a:r>
            <a:endParaRPr lang="en-US" sz="1400" dirty="0">
              <a:cs typeface="Arial"/>
            </a:endParaRPr>
          </a:p>
          <a:p>
            <a:pPr marL="692150" lvl="1" indent="-457200">
              <a:lnSpc>
                <a:spcPct val="100000"/>
              </a:lnSpc>
            </a:pPr>
            <a:r>
              <a:rPr lang="en-US" sz="1400" dirty="0"/>
              <a:t>Use  descriptive text: ensure the link tell the user exactly where they are going</a:t>
            </a:r>
            <a:endParaRPr lang="en-US" sz="1400" dirty="0">
              <a:cs typeface="Arial"/>
            </a:endParaRPr>
          </a:p>
          <a:p>
            <a:pPr marL="692150" lvl="1" indent="-457200">
              <a:lnSpc>
                <a:spcPct val="100000"/>
              </a:lnSpc>
            </a:pPr>
            <a:r>
              <a:rPr lang="en-US" sz="1400" dirty="0"/>
              <a:t>Avoid “Link to”: screen readers already announce that an item is a link</a:t>
            </a:r>
            <a:endParaRPr lang="en-US" sz="1400" dirty="0">
              <a:cs typeface="Arial"/>
            </a:endParaRPr>
          </a:p>
          <a:p>
            <a:pPr marL="692150" lvl="1" indent="-457200">
              <a:lnSpc>
                <a:spcPct val="100000"/>
              </a:lnSpc>
            </a:pPr>
            <a:r>
              <a:rPr lang="en-US" sz="1400" dirty="0"/>
              <a:t>Keep it concise</a:t>
            </a:r>
            <a:endParaRPr lang="en-US" sz="1400" dirty="0">
              <a:cs typeface="Arial"/>
            </a:endParaRPr>
          </a:p>
          <a:p>
            <a:pPr marL="692150" lvl="1" indent="-457200">
              <a:lnSpc>
                <a:spcPct val="100000"/>
              </a:lnSpc>
            </a:pPr>
            <a:r>
              <a:rPr lang="en-US" sz="1400" dirty="0"/>
              <a:t>Avoid raw URLs</a:t>
            </a:r>
            <a:endParaRPr lang="en-US" sz="1400" dirty="0">
              <a:cs typeface="Arial"/>
            </a:endParaRPr>
          </a:p>
          <a:p>
            <a:pPr marL="692150" lvl="1" indent="-457200">
              <a:lnSpc>
                <a:spcPct val="100000"/>
              </a:lnSpc>
            </a:pPr>
            <a:r>
              <a:rPr lang="en-US" sz="1400" dirty="0"/>
              <a:t>Ensure visibility: keep links underlined so that they are identifiable</a:t>
            </a:r>
            <a:endParaRPr lang="en-US" sz="1400" dirty="0">
              <a:cs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1C139-8733-459F-A01E-F1C126AF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EBA6-5B77-1949-AC1C-EC81457D7A76}" type="datetime1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6EC85-EA66-4554-A375-4C1689DD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Louisiana Monroe / Name of College, School, or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73FEF-5CA1-436D-A267-1CBE4F07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3046-1460-A542-9F16-08EC6A4AD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2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1E89-7882-4A5B-CE34-B1CFA38C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done!</a:t>
            </a:r>
          </a:p>
        </p:txBody>
      </p:sp>
    </p:spTree>
    <p:extLst>
      <p:ext uri="{BB962C8B-B14F-4D97-AF65-F5344CB8AC3E}">
        <p14:creationId xmlns:p14="http://schemas.microsoft.com/office/powerpoint/2010/main" val="1490639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M Brand ">
      <a:dk1>
        <a:srgbClr val="48494C"/>
      </a:dk1>
      <a:lt1>
        <a:srgbClr val="FFFFFF"/>
      </a:lt1>
      <a:dk2>
        <a:srgbClr val="860028"/>
      </a:dk2>
      <a:lt2>
        <a:srgbClr val="C8C9C7"/>
      </a:lt2>
      <a:accent1>
        <a:srgbClr val="830028"/>
      </a:accent1>
      <a:accent2>
        <a:srgbClr val="FDB913"/>
      </a:accent2>
      <a:accent3>
        <a:srgbClr val="F3DAAC"/>
      </a:accent3>
      <a:accent4>
        <a:srgbClr val="A9A8A9"/>
      </a:accent4>
      <a:accent5>
        <a:srgbClr val="C8C9C7"/>
      </a:accent5>
      <a:accent6>
        <a:srgbClr val="FEFFFF"/>
      </a:accent6>
      <a:hlink>
        <a:srgbClr val="BD9559"/>
      </a:hlink>
      <a:folHlink>
        <a:srgbClr val="85714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LM Powerpoint Presentation 2024" id="{DD4DCCFA-6BD8-314E-A1B5-3B767C3B166A}" vid="{BC4F2A3A-376D-E845-B123-D09751AC56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ulm_powerpoint_presentation_2024 (1)</Template>
  <TotalTime>68</TotalTime>
  <Words>327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System Font Regular</vt:lpstr>
      <vt:lpstr>Times New Roman</vt:lpstr>
      <vt:lpstr>Office Theme</vt:lpstr>
      <vt:lpstr>Creating Accessible Links in PPT</vt:lpstr>
      <vt:lpstr>Step 1:</vt:lpstr>
      <vt:lpstr>Overview:</vt:lpstr>
      <vt:lpstr>Overview:</vt:lpstr>
      <vt:lpstr>All done!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Accessible Links in PPT</dc:title>
  <dc:creator>Molly Dean</dc:creator>
  <cp:lastModifiedBy>Stephanie Hendry</cp:lastModifiedBy>
  <cp:revision>22</cp:revision>
  <dcterms:created xsi:type="dcterms:W3CDTF">2026-03-03T20:40:36Z</dcterms:created>
  <dcterms:modified xsi:type="dcterms:W3CDTF">2026-03-25T14:41:46Z</dcterms:modified>
</cp:coreProperties>
</file>