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like MFT and IT; discussing open workshops as an option for faculty who do not have wiggle room in their lesson plans to invite a librarian in to teach; expand video offerings, especially geared towards online/distance learning students; emphasize collaboration and the importance of getting meaningful (realistic) feedback and input.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totally fine with being “attached” to classes – that is, faculty pointing students towards their subject liaison and adding our names to syllabi and Moodle courses; we’re also cool with faculty linking to our guides and tutorials or downloading them and incorporating them into Moodle courses. Ebsco offers Curriculum Builder (https://www.ebscohost.com/discovery/customization/curriculum-builder). Collaboration is key to success, and we’re open to outside-the-box thinking for sure. We are expanding our social media presense as a means of making contact with our audiences (students, the campus community).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6250" y="0"/>
                </a:lnTo>
                <a:lnTo>
                  <a:pt x="120000" y="108867"/>
                </a:lnTo>
                <a:lnTo>
                  <a:pt x="163" y="120000"/>
                </a:lnTo>
                <a:cubicBezTo>
                  <a:pt x="108" y="79903"/>
                  <a:pt x="54" y="39807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4809"/>
                </a:moveTo>
                <a:lnTo>
                  <a:pt x="119097" y="0"/>
                </a:lnTo>
                <a:lnTo>
                  <a:pt x="120000" y="84274"/>
                </a:lnTo>
                <a:lnTo>
                  <a:pt x="0" y="120000"/>
                </a:lnTo>
                <a:lnTo>
                  <a:pt x="0" y="3480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5" name="Shape 25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84" y="0"/>
                </a:moveTo>
                <a:cubicBezTo>
                  <a:pt x="119856" y="39955"/>
                  <a:pt x="119928" y="79910"/>
                  <a:pt x="120000" y="119865"/>
                </a:cubicBezTo>
                <a:lnTo>
                  <a:pt x="0" y="120000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2400" b="0" i="0" u="none" strike="noStrike" cap="none">
              <a:solidFill>
                <a:srgbClr val="3F3F3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" name="Shape 31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6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6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hape 11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12" name="Shape 12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63" y="0"/>
                  </a:moveTo>
                  <a:lnTo>
                    <a:pt x="120000" y="120000"/>
                  </a:lnTo>
                  <a:lnTo>
                    <a:pt x="0" y="119841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14" name="Shape 14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lowe@ulm.edu" TargetMode="External"/><Relationship Id="rId5" Type="http://schemas.openxmlformats.org/officeDocument/2006/relationships/hyperlink" Target="mailto:teri.gallaway@regents.la.gov" TargetMode="External"/><Relationship Id="rId4" Type="http://schemas.openxmlformats.org/officeDocument/2006/relationships/hyperlink" Target="mailto:hoover@ulm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LIBRARY UPDATES </a:t>
            </a:r>
            <a:endParaRPr sz="80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ubTitle" idx="1"/>
          </p:nvPr>
        </p:nvSpPr>
        <p:spPr>
          <a:xfrm rot="-180000">
            <a:off x="415249" y="3520078"/>
            <a:ext cx="10323389" cy="5503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WHAT’S NEW,  WHAT’S COMING,  WHAT WE WANT TO DO,  WHAT WE CAN DO</a:t>
            </a:r>
            <a:endParaRPr sz="2400" b="0" i="0" u="none" strike="noStrike" cap="none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SESSION AGENDA	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44236" y="1855577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INTRODUCTIONS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TOM HOOVER, CIO – WHAT’S NEW, WHAT’S COMING, WHAT WE WANT TO DO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TERI GALLAWAY, LOUIS CONSORTIUM – WHAT WE WANT TO DO, WHAT WE CAN DO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MEGAN LOWE, LIBRARY – WHAT WE CAN DO</a:t>
            </a:r>
            <a:endParaRPr/>
          </a:p>
          <a:p>
            <a: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0" name="Shape 160" descr="C:\Users\Owner\AppData\Local\Microsoft\Windows\Temporary Internet Files\Content.IE5\264B4LV2\signpost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41842" y="623453"/>
            <a:ext cx="4673832" cy="479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TAKE IT AWAY, TOM!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195255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WHAT’S NEW – SMALL STEPS FOR BIG IMPACT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VISITING OTHER LIBRARIES IN LA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WHITEBOARDS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CHROMEBOOKS {PILOTING}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SURVEYING LIBRARY SPACES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UPDATING LIBRARY “INFRASTRUCTURE”</a:t>
            </a:r>
            <a:endParaRPr/>
          </a:p>
          <a:p>
            <a: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993971" y="195255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WHAT’S COMING AND WHAT WE WANT TO DO</a:t>
            </a: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PURSUING FUNDING FOR PROJECTS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FACULTY SHOWCASE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ENHANCING  LIBRARY SPACES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REBRANDING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AWARENESS CAMPAIGN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BIG  “THINGS” FOR FALL 2018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CENTRAL HUB/GEM OF CAMPUS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8" name="Shape 168" descr="C:\Users\Owner\AppData\Local\Microsoft\Windows\Temporary Internet Files\Content.IE5\2Z0JFZH2\ruby_by_sakatagintoki117-d5qwq2l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2753" y="449876"/>
            <a:ext cx="1053621" cy="91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Image result for whea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451771" y="4475016"/>
            <a:ext cx="1280873" cy="216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C:\Users\Owner\AppData\Local\Microsoft\Windows\Temporary Internet Files\Content.IE5\Q3NZ1G81\diamond-2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980875" y="3865416"/>
            <a:ext cx="1478487" cy="1385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59230" y="163285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INSPIRATION FROM OTHER LIBRARIES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6" name="Shape 176" descr="C:\Users\Owner\Desktop\Work Pics\South LA Site Visits\LSU\IMG_884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02" y="1084217"/>
            <a:ext cx="1757251" cy="2343001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7" name="Shape 177" descr="C:\Users\Owner\Desktop\Work Pics\South LA Site Visits\Tulane\IMG_886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451" y="3608979"/>
            <a:ext cx="2005691" cy="267425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8" name="Shape 178" descr="C:\Users\Owner\Desktop\Work Pics\South LA Site Visits\Tulane\IMG_887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2688" y="1097280"/>
            <a:ext cx="1792876" cy="2390502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9" name="Shape 179" descr="C:\Users\Owner\Desktop\Work Pics\South LA Site Visits\Tulane\IMG_887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18857" y="3657602"/>
            <a:ext cx="2001337" cy="266845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0" name="Shape 180" descr="C:\Users\Owner\Desktop\Work Pics\South LA Site Visits\Tulane\IMG_888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6685" y="1139736"/>
            <a:ext cx="3130729" cy="234804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1" name="Shape 181" descr="C:\Users\Owner\Desktop\Work Pics\South LA Site Visits\Tulane\IMG_8882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50575" y="3657601"/>
            <a:ext cx="1949632" cy="2599508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2" name="Shape 182" descr="C:\Users\Owner\Desktop\Work Pics\South LA Site Visits\Tulane\IMG_8904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63841" y="1118325"/>
            <a:ext cx="1757500" cy="2343332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3" name="Shape 183" descr="C:\Users\Owner\Desktop\Work Pics\South LA Site Visits\Loyola\IMG_8911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51664" y="3644537"/>
            <a:ext cx="1969227" cy="2625636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4" name="Shape 184" descr="C:\Users\Owner\Desktop\Work Pics\South LA Site Visits\SELU\IMG_8940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843406" y="1149530"/>
            <a:ext cx="1730285" cy="230704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5" name="Shape 185" descr="C:\Users\Owner\Desktop\Work Pics\South LA Site Visits\SELU\IMG_8971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88682" y="3696788"/>
            <a:ext cx="1900646" cy="25341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6" name="Shape 186" descr="C:\Users\Owner\AppData\Local\Microsoft\Windows\Temporary Internet Files\Content.IE5\264B4LV2\gemstone_cutie_mark_by_rildraw-d4snk47[1]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0670172" y="288757"/>
            <a:ext cx="710318" cy="621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TAKE IT AWAY, TERI!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827327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WHAT WE WANT TO DO, WHAT WE CAN DO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AFFORDABLE LEARNING LOUISIANA 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OPEN TEXTBOOKS, EBOOKS AS TEXTBOOKS, OPEN EDUCATIONAL RESOURCES {OERS}, AND OTHER OPEN ACCESS (OA) RESOURCES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“CHOICE. AFFORDABILITY. ACCESSIBILITY.” – LOUIS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IDENTIFYING APPROPRIATE, RELEVANT RESOURCES AND NEGOTIATING FRIENDLY PRICES FOR LIBRARIES</a:t>
            </a: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93" name="Shape 193" descr="https://s3.amazonaws.com/libapps/accounts/36809/images/alearningla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7100" y="1796184"/>
            <a:ext cx="3046016" cy="97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https://s3.amazonaws.com/libapps/accounts/36809/images/tagline_logo_tran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5285" y="335972"/>
            <a:ext cx="30099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C:\Users\Owner\AppData\Local\Microsoft\Windows\Temporary Internet Files\Content.IE5\CZ2KFF8R\491px-Open_Access_logo_PLoS.svg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2218" y="346364"/>
            <a:ext cx="1312623" cy="2050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TAKE IT AWAY, MEGAN!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WHAT WE CAN DO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SOME THINGS HAVEN’T CHANGED {LIKE HOURS AND SERVICES}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WORKING WITH LIBRARY COMMITTEE AND OTHER DEPARTMENTS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STILL OFFERING LIBRARY INSTRUCTION, ONE-ON-ONE RESEARCH CONSULTATIONS, ASSISTANCE WITH DESIGNING MEANINGFUL RESEARCH ASSIGNMENTS, COLLABORATION, FACILITATING…WHATEVER WE CAN DO TO HELP STUDENTS AND FACULTY WITH LEARNING AND RESEARCH!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WE’RE ALWAYS SEEKING OPPORTUNITIES TO COLLABORATE AS A MEANS OF ENHANCING LEARNING AND RESEARCH; WE WANT TO HEAR FROM YOU TO IDENTIFY OPPORTUNITIES AND SOLUTIONS!</a:t>
            </a:r>
            <a:endParaRPr/>
          </a:p>
          <a:p>
            <a:pPr marL="228600" marR="0" lvl="0" indent="-25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3" name="Shape 203" descr="C:\Users\Owner\AppData\Local\Microsoft\Windows\Temporary Internet Files\Content.IE5\2Z0JFZH2\silhouette-man-presentation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686800" y="367143"/>
            <a:ext cx="2387532" cy="238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WHAT WE CAN DO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1884218"/>
            <a:ext cx="10394707" cy="3490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SO, IF YOU WANT HELP TO DEVELOP RESEARCH ASSIGNMENTS – LET US KNOW!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IF YOU HAVE QUESTIONS ABOUT OUR RESOURCES – JUST ASK!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IF YOU WANT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TO PUT CRITICAL RESOURCES ON RESERVES – GET IN TOUCH!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IF YOU WANT US TO COME TO YOUR CLASSROOM TO TALK ABOUT THE RESEARCH PROCESS, CITATION FORMATS, RESOURCES, OR OTHER RESEARCH TOPICS – JUST ASK!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IF YOU WANT TO COLLABORATE TO ENHANCE RESOURCES, LIBRARY SPACES, PILOT SOLUTIONS, OR OTHERWISE ENHANCE LEARNING AND RESEARCH ON CAMPUS – PLEASE GET IN TOUCH!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WE WANT TO ADD VALUE TO THE WHOLE CAMPUS COMMUNITY!</a:t>
            </a:r>
            <a:endParaRPr sz="20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1" name="Shape 211" descr="C:\Users\Owner\AppData\Local\Microsoft\Windows\Temporary Internet Files\Content.IE5\Q3NZ1G81\Help-button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8536" y="318654"/>
            <a:ext cx="2230141" cy="187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85800" y="1916358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</a:pPr>
            <a:r>
              <a:rPr lang="en-US"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NOW IT’S *YOUR* TURN!</a:t>
            </a:r>
            <a:endParaRPr sz="48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36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736"/>
              <a:buFont typeface="Arial"/>
              <a:buNone/>
            </a:pPr>
            <a:r>
              <a:rPr lang="en-US" sz="296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DO Y’ALL HAVE ANY QUESTIONS FOR ANY OF US?</a:t>
            </a:r>
            <a:endParaRPr sz="296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8" name="Shape 218" descr="C:\Users\Owner\AppData\Local\Microsoft\Windows\Temporary Internet Files\Content.IE5\2Z0JFZH2\question_mark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0205" y="401781"/>
            <a:ext cx="3065318" cy="3269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THANK YOU FOR COMING!</a:t>
            </a:r>
            <a:b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endParaRPr sz="36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4" name="Shape 224" descr="library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97" r="2697"/>
          <a:stretch/>
        </p:blipFill>
        <p:spPr>
          <a:xfrm>
            <a:off x="7523926" y="263236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518563" cy="24448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PLEASE DON’T HESITATE TO CONTACT US WITH QUESTIONS, CONCERNS, FEEDBACK, IDEAS, SUGGESTIONS, OR JUST TO SAY HI! WE’RE HERE TO  HELP AND COLLABORATE WITH YOU!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TOM: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4"/>
              </a:rPr>
              <a:t>HOOVER@ULM.EDU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TERI:  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5"/>
              </a:rPr>
              <a:t>TERI.GALLAWAY@REGENTS.LA.GOV</a:t>
            </a: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MEGAN: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6"/>
              </a:rPr>
              <a:t>LOWE@ULM.EDU</a:t>
            </a: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Widescreen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Impact</vt:lpstr>
      <vt:lpstr>Main Event</vt:lpstr>
      <vt:lpstr>LIBRARY UPDATES </vt:lpstr>
      <vt:lpstr>SESSION AGENDA </vt:lpstr>
      <vt:lpstr>TAKE IT AWAY, TOM!</vt:lpstr>
      <vt:lpstr>INSPIRATION FROM OTHER LIBRARIES</vt:lpstr>
      <vt:lpstr>TAKE IT AWAY, TERI!</vt:lpstr>
      <vt:lpstr>TAKE IT AWAY, MEGAN!</vt:lpstr>
      <vt:lpstr>WHAT WE CAN DO</vt:lpstr>
      <vt:lpstr>NOW IT’S *YOUR* TURN!</vt:lpstr>
      <vt:lpstr>THANK YOU FOR COMING!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UPDATES </dc:title>
  <cp:lastModifiedBy>Megan Lowe</cp:lastModifiedBy>
  <cp:revision>1</cp:revision>
  <dcterms:modified xsi:type="dcterms:W3CDTF">2018-01-11T16:10:54Z</dcterms:modified>
</cp:coreProperties>
</file>