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8" r:id="rId4"/>
    <p:sldId id="260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55B"/>
    <a:srgbClr val="800029"/>
    <a:srgbClr val="5B001F"/>
    <a:srgbClr val="B28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5"/>
    <p:restoredTop sz="94656"/>
  </p:normalViewPr>
  <p:slideViewPr>
    <p:cSldViewPr>
      <p:cViewPr varScale="1">
        <p:scale>
          <a:sx n="186" d="100"/>
          <a:sy n="186" d="100"/>
        </p:scale>
        <p:origin x="25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E699A-2D39-4D4F-9C38-4F26D358DE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8B5CE-1719-4F15-A39F-053FC969A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9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828" indent="-285703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2812" indent="-228562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599936" indent="-228562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061" indent="-228562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186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311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8436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5561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82FA3-1C74-40C7-A423-682E572FB299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4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" y="1941901"/>
            <a:ext cx="9143997" cy="2453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63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t="30978" r="16403" b="30978"/>
          <a:stretch/>
        </p:blipFill>
        <p:spPr>
          <a:xfrm>
            <a:off x="2514598" y="466730"/>
            <a:ext cx="4114802" cy="18002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71950"/>
            <a:ext cx="9144000" cy="971550"/>
          </a:xfrm>
          <a:prstGeom prst="rect">
            <a:avLst/>
          </a:prstGeom>
          <a:solidFill>
            <a:srgbClr val="80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4343400"/>
            <a:ext cx="9144000" cy="57150"/>
          </a:xfrm>
          <a:prstGeom prst="rect">
            <a:avLst/>
          </a:prstGeom>
          <a:solidFill>
            <a:srgbClr val="BE9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6088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5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26227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5725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2" y="4079661"/>
            <a:ext cx="1728598" cy="13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0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7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4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81000" y="273844"/>
            <a:ext cx="8382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00050"/>
          </a:xfrm>
          <a:prstGeom prst="rect">
            <a:avLst/>
          </a:prstGeom>
          <a:solidFill>
            <a:srgbClr val="80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0" y="171450"/>
            <a:ext cx="9144000" cy="57150"/>
          </a:xfrm>
          <a:prstGeom prst="rect">
            <a:avLst/>
          </a:prstGeom>
          <a:solidFill>
            <a:srgbClr val="BE9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7" name="Rectangle 6"/>
          <p:cNvSpPr/>
          <p:nvPr userDrawn="1"/>
        </p:nvSpPr>
        <p:spPr>
          <a:xfrm>
            <a:off x="0" y="4171950"/>
            <a:ext cx="9144000" cy="971550"/>
          </a:xfrm>
          <a:prstGeom prst="rect">
            <a:avLst/>
          </a:prstGeom>
          <a:solidFill>
            <a:srgbClr val="80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0" y="4343400"/>
            <a:ext cx="9144000" cy="57150"/>
          </a:xfrm>
          <a:prstGeom prst="rect">
            <a:avLst/>
          </a:prstGeom>
          <a:solidFill>
            <a:srgbClr val="BE9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9399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49" y="2182660"/>
            <a:ext cx="6286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796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85725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14501"/>
            <a:ext cx="6553200" cy="2400300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Sample numerical text </a:t>
            </a:r>
            <a:r>
              <a:rPr lang="en-US" dirty="0" smtClean="0"/>
              <a:t>slide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Sample numerical text slide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Sample numerical text </a:t>
            </a: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85725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57350"/>
            <a:ext cx="6216254" cy="2514601"/>
          </a:xfrm>
        </p:spPr>
        <p:txBody>
          <a:bodyPr>
            <a:normAutofit/>
          </a:bodyPr>
          <a:lstStyle/>
          <a:p>
            <a:pPr marL="240030" indent="-240030">
              <a:buFont typeface="Wingdings"/>
              <a:buChar char=""/>
              <a:defRPr/>
            </a:pPr>
            <a:r>
              <a:rPr lang="en-US" sz="2100" b="1" dirty="0"/>
              <a:t>Sample Heading</a:t>
            </a:r>
          </a:p>
          <a:p>
            <a:pPr marL="480060" lvl="1" indent="-205740">
              <a:buFont typeface="Wingdings 2"/>
              <a:buChar char=""/>
              <a:defRPr/>
            </a:pPr>
            <a:r>
              <a:rPr lang="en-US" sz="1350" dirty="0"/>
              <a:t>Sample bullet point text</a:t>
            </a:r>
          </a:p>
          <a:p>
            <a:pPr lvl="2">
              <a:buFont typeface="Wingdings"/>
              <a:buChar char=""/>
              <a:defRPr/>
            </a:pPr>
            <a:r>
              <a:rPr lang="en-US" sz="1125" dirty="0"/>
              <a:t>Sample subtext</a:t>
            </a:r>
          </a:p>
          <a:p>
            <a:pPr marL="240030" indent="-240030">
              <a:buFont typeface="Wingdings"/>
              <a:buChar char=""/>
              <a:defRPr/>
            </a:pPr>
            <a:endParaRPr lang="en-US" sz="2100" dirty="0"/>
          </a:p>
          <a:p>
            <a:pPr marL="240030" indent="-240030">
              <a:buFont typeface="Wingdings"/>
              <a:buChar char=""/>
              <a:defRPr/>
            </a:pPr>
            <a:r>
              <a:rPr lang="en-US" sz="2100" b="1" dirty="0"/>
              <a:t>Sample Heading</a:t>
            </a:r>
          </a:p>
          <a:p>
            <a:pPr marL="480060" lvl="1" indent="-205740">
              <a:buFont typeface="Wingdings 2"/>
              <a:buChar char=""/>
              <a:defRPr/>
            </a:pPr>
            <a:r>
              <a:rPr lang="en-US" sz="1350" dirty="0"/>
              <a:t>Sample bullet point text</a:t>
            </a:r>
          </a:p>
          <a:p>
            <a:pPr lvl="2">
              <a:buFont typeface="Wingdings"/>
              <a:buChar char=""/>
              <a:defRPr/>
            </a:pPr>
            <a:r>
              <a:rPr lang="en-US" sz="1125" dirty="0"/>
              <a:t>Sample subtext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09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rgbClr val="FFFFFF"/>
      </a:lt1>
      <a:dk2>
        <a:srgbClr val="FFFFFF"/>
      </a:dk2>
      <a:lt2>
        <a:srgbClr val="B28B5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30</Words>
  <Application>Microsoft Macintosh PowerPoint</Application>
  <PresentationFormat>On-screen Show (16:9)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Century Gothic</vt:lpstr>
      <vt:lpstr>Wingdings</vt:lpstr>
      <vt:lpstr>Wingdings 2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Sparks</dc:creator>
  <cp:lastModifiedBy>Microsoft Office User</cp:lastModifiedBy>
  <cp:revision>183</cp:revision>
  <cp:lastPrinted>2016-09-21T16:51:27Z</cp:lastPrinted>
  <dcterms:created xsi:type="dcterms:W3CDTF">2014-09-19T15:41:41Z</dcterms:created>
  <dcterms:modified xsi:type="dcterms:W3CDTF">2016-12-08T21:32:55Z</dcterms:modified>
</cp:coreProperties>
</file>