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8"/>
  </p:notesMasterIdLst>
  <p:handoutMasterIdLst>
    <p:handoutMasterId r:id="rId9"/>
  </p:handoutMasterIdLst>
  <p:sldIdLst>
    <p:sldId id="256" r:id="rId2"/>
    <p:sldId id="264" r:id="rId3"/>
    <p:sldId id="262" r:id="rId4"/>
    <p:sldId id="263" r:id="rId5"/>
    <p:sldId id="260" r:id="rId6"/>
    <p:sldId id="257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0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29"/>
    <a:srgbClr val="2D637F"/>
    <a:srgbClr val="C28220"/>
    <a:srgbClr val="E09E19"/>
    <a:srgbClr val="9DAD33"/>
    <a:srgbClr val="6C3302"/>
    <a:srgbClr val="584F29"/>
    <a:srgbClr val="ED4E33"/>
    <a:srgbClr val="003262"/>
    <a:srgbClr val="5362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19" autoAdjust="0"/>
    <p:restoredTop sz="94740" autoAdjust="0"/>
  </p:normalViewPr>
  <p:slideViewPr>
    <p:cSldViewPr snapToGrid="0" snapToObjects="1">
      <p:cViewPr>
        <p:scale>
          <a:sx n="89" d="100"/>
          <a:sy n="89" d="100"/>
        </p:scale>
        <p:origin x="1448" y="920"/>
      </p:cViewPr>
      <p:guideLst>
        <p:guide orient="horz" pos="360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handoutMaster" Target="handoutMasters/handoutMaster1.xml"/><Relationship Id="rId1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>
                <a:solidFill>
                  <a:srgbClr val="003262"/>
                </a:solidFill>
              </a:defRPr>
            </a:pPr>
            <a:r>
              <a:rPr lang="en-US" sz="1800" dirty="0">
                <a:solidFill>
                  <a:srgbClr val="2D637F"/>
                </a:solidFill>
                <a:latin typeface="Lucida Grande"/>
                <a:cs typeface="Lucida Grande"/>
              </a:rPr>
              <a:t>Sales</a:t>
            </a:r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322981366459627"/>
          <c:y val="0.0713717975518547"/>
          <c:w val="0.706093216608793"/>
          <c:h val="0.828333217197408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3262"/>
              </a:solidFill>
            </c:spPr>
          </c:dPt>
          <c:dPt>
            <c:idx val="1"/>
            <c:bubble3D val="0"/>
            <c:spPr>
              <a:solidFill>
                <a:srgbClr val="E09E19"/>
              </a:solidFill>
            </c:spPr>
          </c:dPt>
          <c:dPt>
            <c:idx val="2"/>
            <c:bubble3D val="0"/>
            <c:spPr>
              <a:solidFill>
                <a:srgbClr val="9DAD33"/>
              </a:solidFill>
            </c:spPr>
          </c:dPt>
          <c:dPt>
            <c:idx val="3"/>
            <c:bubble3D val="0"/>
            <c:spPr>
              <a:solidFill>
                <a:srgbClr val="ED4E33"/>
              </a:solidFill>
            </c:spPr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>
              <a:solidFill>
                <a:srgbClr val="2D637F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CB1905-1EEB-6545-B5E2-B70E8868255E}" type="datetimeFigureOut">
              <a:rPr lang="en-US" smtClean="0"/>
              <a:t>8/14/17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61A396-5F67-764F-9A9A-305152EBE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85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53F6BF-7462-9046-A2B6-90C29244BD27}" type="datetimeFigureOut">
              <a:rPr lang="en-US" smtClean="0"/>
              <a:t>8/14/17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B7DBC5-2A13-CA47-B9EE-6017A92B6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686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24333"/>
            <a:ext cx="6813884" cy="163946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000">
                <a:solidFill>
                  <a:srgbClr val="80002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75258"/>
            <a:ext cx="6400800" cy="111359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539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0032"/>
            <a:ext cx="7766050" cy="11503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2518947"/>
            <a:ext cx="7740650" cy="20646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303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8325" y="2017295"/>
            <a:ext cx="7772400" cy="199657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200" b="1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325" y="1019341"/>
            <a:ext cx="7772400" cy="89568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>
                <a:solidFill>
                  <a:srgbClr val="7F7F7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7536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2051"/>
            <a:ext cx="7464425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/>
            </a:lvl1pPr>
          </a:lstStyle>
          <a:p>
            <a:r>
              <a:rPr lang="en-US" dirty="0" smtClean="0"/>
              <a:t>Click to edit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97755"/>
            <a:ext cx="3717925" cy="2823496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4175125" y="2097754"/>
            <a:ext cx="3746500" cy="2823497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7F7F7F"/>
                </a:solidFill>
              </a:defRPr>
            </a:lvl1pPr>
            <a:lvl2pPr>
              <a:defRPr sz="2000">
                <a:solidFill>
                  <a:srgbClr val="7F7F7F"/>
                </a:solidFill>
              </a:defRPr>
            </a:lvl2pPr>
            <a:lvl3pPr>
              <a:defRPr sz="1800">
                <a:solidFill>
                  <a:srgbClr val="7F7F7F"/>
                </a:solidFill>
              </a:defRPr>
            </a:lvl3pPr>
            <a:lvl4pPr>
              <a:defRPr sz="1600">
                <a:solidFill>
                  <a:srgbClr val="7F7F7F"/>
                </a:solidFill>
              </a:defRPr>
            </a:lvl4pPr>
            <a:lvl5pPr>
              <a:defRPr sz="1400">
                <a:solidFill>
                  <a:srgbClr val="7F7F7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138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729789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000" y="358775"/>
            <a:ext cx="5486400" cy="33710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4296527"/>
            <a:ext cx="5486400" cy="477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7F7F7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645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041995"/>
            <a:ext cx="3008313" cy="4049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75050" y="1041995"/>
            <a:ext cx="4537075" cy="3657005"/>
          </a:xfrm>
        </p:spPr>
        <p:txBody>
          <a:bodyPr/>
          <a:lstStyle>
            <a:lvl1pPr>
              <a:defRPr sz="2000">
                <a:solidFill>
                  <a:srgbClr val="7F7F7F"/>
                </a:solidFill>
              </a:defRPr>
            </a:lvl1pPr>
            <a:lvl2pPr>
              <a:defRPr sz="1800">
                <a:solidFill>
                  <a:srgbClr val="7F7F7F"/>
                </a:solidFill>
              </a:defRPr>
            </a:lvl2pPr>
            <a:lvl3pPr>
              <a:defRPr sz="1800">
                <a:solidFill>
                  <a:srgbClr val="7F7F7F"/>
                </a:solidFill>
              </a:defRPr>
            </a:lvl3pPr>
            <a:lvl4pPr>
              <a:defRPr sz="1600">
                <a:solidFill>
                  <a:srgbClr val="7F7F7F"/>
                </a:solidFill>
              </a:defRPr>
            </a:lvl4pPr>
            <a:lvl5pPr>
              <a:defRPr sz="1400">
                <a:solidFill>
                  <a:srgbClr val="7F7F7F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531651"/>
            <a:ext cx="3008313" cy="3167349"/>
          </a:xfrm>
        </p:spPr>
        <p:txBody>
          <a:bodyPr/>
          <a:lstStyle>
            <a:lvl1pPr marL="0" indent="0">
              <a:buNone/>
              <a:defRPr sz="1400">
                <a:solidFill>
                  <a:srgbClr val="7F7F7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33699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emf"/><Relationship Id="rId9" Type="http://schemas.openxmlformats.org/officeDocument/2006/relationships/image" Target="../media/image2.emf"/><Relationship Id="rId10" Type="http://schemas.openxmlformats.org/officeDocument/2006/relationships/image" Target="../media/image3.png"/><Relationship Id="rId11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267368" y="53072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5259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Project Title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8079"/>
            <a:ext cx="8229600" cy="2526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274508" y="0"/>
            <a:ext cx="2869492" cy="23795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69048" y="6019295"/>
            <a:ext cx="1745673" cy="5334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7203174" y="5307263"/>
            <a:ext cx="1483626" cy="1370592"/>
          </a:xfrm>
          <a:prstGeom prst="rect">
            <a:avLst/>
          </a:prstGeom>
          <a:solidFill>
            <a:srgbClr val="8000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452034" y="6019295"/>
            <a:ext cx="6572078" cy="6585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4" descr="ulm_academic_reverse_white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57" y="5457248"/>
            <a:ext cx="1124094" cy="1124094"/>
          </a:xfrm>
          <a:prstGeom prst="rect">
            <a:avLst/>
          </a:prstGeom>
        </p:spPr>
      </p:pic>
      <p:pic>
        <p:nvPicPr>
          <p:cNvPr id="6" name="Picture 5" descr="ULM line pattern.png"/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58" t="39640" r="38701" b="39992"/>
          <a:stretch/>
        </p:blipFill>
        <p:spPr>
          <a:xfrm>
            <a:off x="3011134" y="5307263"/>
            <a:ext cx="4012978" cy="137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68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81" r:id="rId5"/>
    <p:sldLayoutId id="2147483649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5000" b="1" kern="1200">
          <a:solidFill>
            <a:srgbClr val="800029"/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bg1">
              <a:lumMod val="50000"/>
            </a:schemeClr>
          </a:solidFill>
          <a:latin typeface="Lucida Grande"/>
          <a:ea typeface="+mn-ea"/>
          <a:cs typeface="Lucida Grande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>
              <a:lumMod val="50000"/>
            </a:schemeClr>
          </a:solidFill>
          <a:latin typeface="Lucida Grande"/>
          <a:ea typeface="+mn-ea"/>
          <a:cs typeface="Lucida Grande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bg1">
              <a:lumMod val="50000"/>
            </a:schemeClr>
          </a:solidFill>
          <a:latin typeface="Lucida Grande"/>
          <a:ea typeface="+mn-ea"/>
          <a:cs typeface="Lucida Grande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bg1">
              <a:lumMod val="50000"/>
            </a:schemeClr>
          </a:solidFill>
          <a:latin typeface="Lucida Grande"/>
          <a:ea typeface="+mn-ea"/>
          <a:cs typeface="Lucida Grande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bg1">
              <a:lumMod val="50000"/>
            </a:schemeClr>
          </a:solidFill>
          <a:latin typeface="Lucida Grande"/>
          <a:ea typeface="+mn-ea"/>
          <a:cs typeface="Lucida Grand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19319"/>
            <a:ext cx="6813884" cy="144813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Title Georgia 50 </a:t>
            </a:r>
            <a:r>
              <a:rPr lang="en-US" dirty="0" err="1" smtClean="0">
                <a:solidFill>
                  <a:schemeClr val="tx1"/>
                </a:solidFill>
              </a:rPr>
              <a:t>pts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262431"/>
            <a:ext cx="6400800" cy="1113590"/>
          </a:xfrm>
        </p:spPr>
        <p:txBody>
          <a:bodyPr/>
          <a:lstStyle/>
          <a:p>
            <a:r>
              <a:rPr lang="en-US" dirty="0" smtClean="0"/>
              <a:t>Lucida Grande 22 </a:t>
            </a:r>
            <a:r>
              <a:rPr lang="en-US" dirty="0" err="1" smtClean="0"/>
              <a:t>pts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39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250032"/>
            <a:ext cx="7766050" cy="1150353"/>
          </a:xfrm>
        </p:spPr>
        <p:txBody>
          <a:bodyPr>
            <a:normAutofit/>
          </a:bodyPr>
          <a:lstStyle/>
          <a:p>
            <a:r>
              <a:rPr lang="en-US" sz="4200" dirty="0" smtClean="0"/>
              <a:t>Georgia 42 </a:t>
            </a:r>
            <a:r>
              <a:rPr lang="en-US" sz="4200" dirty="0" err="1" smtClean="0"/>
              <a:t>pts</a:t>
            </a:r>
            <a:endParaRPr lang="en-US" sz="420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82600" y="2387770"/>
            <a:ext cx="8446168" cy="2064669"/>
          </a:xfrm>
        </p:spPr>
        <p:txBody>
          <a:bodyPr>
            <a:normAutofit/>
          </a:bodyPr>
          <a:lstStyle/>
          <a:p>
            <a:r>
              <a:rPr lang="en-US" sz="2200" dirty="0" smtClean="0">
                <a:solidFill>
                  <a:srgbClr val="7F7F7F"/>
                </a:solidFill>
              </a:rPr>
              <a:t>Lucida Grande 22 </a:t>
            </a:r>
            <a:r>
              <a:rPr lang="en-US" sz="2200" dirty="0" err="1" smtClean="0">
                <a:solidFill>
                  <a:srgbClr val="7F7F7F"/>
                </a:solidFill>
              </a:rPr>
              <a:t>pts</a:t>
            </a:r>
            <a:endParaRPr lang="en-US" sz="2200" dirty="0" smtClean="0">
              <a:solidFill>
                <a:srgbClr val="7F7F7F"/>
              </a:solidFill>
            </a:endParaRPr>
          </a:p>
          <a:p>
            <a:pPr lvl="1"/>
            <a:r>
              <a:rPr lang="en-US" sz="2000" dirty="0" smtClean="0">
                <a:solidFill>
                  <a:srgbClr val="7F7F7F"/>
                </a:solidFill>
              </a:rPr>
              <a:t>Secondary bullet goes here</a:t>
            </a:r>
          </a:p>
          <a:p>
            <a:pPr lvl="2"/>
            <a:r>
              <a:rPr lang="en-US" sz="1800" dirty="0" smtClean="0">
                <a:solidFill>
                  <a:srgbClr val="7F7F7F"/>
                </a:solidFill>
              </a:rPr>
              <a:t>Tertiary bullet goes here</a:t>
            </a:r>
            <a:endParaRPr lang="en-US" sz="18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08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7539971"/>
              </p:ext>
            </p:extLst>
          </p:nvPr>
        </p:nvGraphicFramePr>
        <p:xfrm>
          <a:off x="3465513" y="1184870"/>
          <a:ext cx="5060950" cy="3657005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1012190"/>
                <a:gridCol w="930204"/>
                <a:gridCol w="1171222"/>
                <a:gridCol w="874889"/>
                <a:gridCol w="1072445"/>
              </a:tblGrid>
              <a:tr h="552839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Lorem</a:t>
                      </a:r>
                      <a:endParaRPr lang="en-US" b="1" dirty="0">
                        <a:solidFill>
                          <a:srgbClr val="003262"/>
                        </a:solidFill>
                        <a:latin typeface="Lucida Grande"/>
                        <a:cs typeface="Lucida Grande"/>
                      </a:endParaRPr>
                    </a:p>
                  </a:txBody>
                  <a:tcPr marL="137160" marR="137160" marT="137160" marB="137160">
                    <a:solidFill>
                      <a:srgbClr val="E09E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Dolor</a:t>
                      </a:r>
                      <a:endParaRPr lang="en-US" b="1" dirty="0">
                        <a:solidFill>
                          <a:srgbClr val="003262"/>
                        </a:solidFill>
                        <a:latin typeface="Lucida Grande"/>
                        <a:cs typeface="Lucida Grande"/>
                      </a:endParaRPr>
                    </a:p>
                  </a:txBody>
                  <a:tcPr marL="137160" marR="137160" marT="137160" marB="137160">
                    <a:solidFill>
                      <a:srgbClr val="E09E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It </a:t>
                      </a:r>
                      <a:endParaRPr lang="en-US" b="1" dirty="0">
                        <a:solidFill>
                          <a:srgbClr val="003262"/>
                        </a:solidFill>
                        <a:latin typeface="Lucida Grande"/>
                        <a:cs typeface="Lucida Grande"/>
                      </a:endParaRPr>
                    </a:p>
                  </a:txBody>
                  <a:tcPr marL="137160" marR="137160" marT="137160" marB="137160">
                    <a:solidFill>
                      <a:srgbClr val="E09E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Enim</a:t>
                      </a:r>
                      <a:endParaRPr lang="en-US" b="1" dirty="0">
                        <a:solidFill>
                          <a:srgbClr val="003262"/>
                        </a:solidFill>
                        <a:latin typeface="Lucida Grande"/>
                        <a:cs typeface="Lucida Grande"/>
                      </a:endParaRPr>
                    </a:p>
                  </a:txBody>
                  <a:tcPr marL="137160" marR="137160" marT="137160" marB="137160">
                    <a:solidFill>
                      <a:srgbClr val="E09E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Color</a:t>
                      </a:r>
                      <a:endParaRPr lang="en-US" b="1" dirty="0">
                        <a:solidFill>
                          <a:srgbClr val="003262"/>
                        </a:solidFill>
                        <a:latin typeface="Lucida Grande"/>
                        <a:cs typeface="Lucida Grande"/>
                      </a:endParaRPr>
                    </a:p>
                  </a:txBody>
                  <a:tcPr marL="137160" marR="137160" marT="137160" marB="137160">
                    <a:solidFill>
                      <a:srgbClr val="E09E19"/>
                    </a:solidFill>
                  </a:tcPr>
                </a:tc>
              </a:tr>
              <a:tr h="57316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43</a:t>
                      </a:r>
                      <a:endParaRPr lang="en-US" sz="1400" dirty="0">
                        <a:solidFill>
                          <a:srgbClr val="003262"/>
                        </a:solidFill>
                        <a:latin typeface="Lucida Grande"/>
                        <a:cs typeface="Lucida Grand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60000</a:t>
                      </a:r>
                      <a:endParaRPr lang="en-US" sz="1400" dirty="0">
                        <a:solidFill>
                          <a:srgbClr val="003262"/>
                        </a:solidFill>
                        <a:latin typeface="Lucida Grande"/>
                        <a:cs typeface="Lucida Grand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5600</a:t>
                      </a:r>
                      <a:endParaRPr lang="en-US" sz="1400" dirty="0">
                        <a:solidFill>
                          <a:srgbClr val="003262"/>
                        </a:solidFill>
                        <a:latin typeface="Lucida Grande"/>
                        <a:cs typeface="Lucida Grand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1700</a:t>
                      </a:r>
                      <a:endParaRPr lang="en-US" sz="1400" dirty="0">
                        <a:solidFill>
                          <a:srgbClr val="003262"/>
                        </a:solidFill>
                        <a:latin typeface="Lucida Grande"/>
                        <a:cs typeface="Lucida Grand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34000</a:t>
                      </a:r>
                      <a:endParaRPr lang="en-US" sz="1400" dirty="0">
                        <a:solidFill>
                          <a:srgbClr val="003262"/>
                        </a:solidFill>
                        <a:latin typeface="Lucida Grande"/>
                        <a:cs typeface="Lucida Grande"/>
                      </a:endParaRPr>
                    </a:p>
                  </a:txBody>
                  <a:tcPr/>
                </a:tc>
              </a:tr>
              <a:tr h="40367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35</a:t>
                      </a:r>
                      <a:endParaRPr lang="en-US" sz="1400" dirty="0">
                        <a:solidFill>
                          <a:srgbClr val="003262"/>
                        </a:solidFill>
                        <a:latin typeface="Lucida Grande"/>
                        <a:cs typeface="Lucida Grand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55000</a:t>
                      </a:r>
                      <a:endParaRPr lang="en-US" sz="1400" dirty="0">
                        <a:solidFill>
                          <a:srgbClr val="003262"/>
                        </a:solidFill>
                        <a:latin typeface="Lucida Grande"/>
                        <a:cs typeface="Lucida Grand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89056</a:t>
                      </a:r>
                      <a:endParaRPr lang="en-US" sz="1400" dirty="0">
                        <a:solidFill>
                          <a:srgbClr val="003262"/>
                        </a:solidFill>
                        <a:latin typeface="Lucida Grande"/>
                        <a:cs typeface="Lucida Grand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4359</a:t>
                      </a:r>
                      <a:endParaRPr lang="en-US" sz="1400" dirty="0">
                        <a:solidFill>
                          <a:srgbClr val="003262"/>
                        </a:solidFill>
                        <a:latin typeface="Lucida Grande"/>
                        <a:cs typeface="Lucida Grand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0349</a:t>
                      </a:r>
                      <a:endParaRPr lang="en-US" sz="1400" dirty="0">
                        <a:solidFill>
                          <a:srgbClr val="003262"/>
                        </a:solidFill>
                        <a:latin typeface="Lucida Grande"/>
                        <a:cs typeface="Lucida Grande"/>
                      </a:endParaRPr>
                    </a:p>
                  </a:txBody>
                  <a:tcPr/>
                </a:tc>
              </a:tr>
              <a:tr h="40367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435</a:t>
                      </a:r>
                      <a:endParaRPr lang="en-US" sz="1400" dirty="0">
                        <a:solidFill>
                          <a:srgbClr val="003262"/>
                        </a:solidFill>
                        <a:latin typeface="Lucida Grande"/>
                        <a:cs typeface="Lucida Grand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3245</a:t>
                      </a:r>
                      <a:endParaRPr lang="en-US" sz="1400" dirty="0">
                        <a:solidFill>
                          <a:srgbClr val="003262"/>
                        </a:solidFill>
                        <a:latin typeface="Lucida Grande"/>
                        <a:cs typeface="Lucida Grand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23243</a:t>
                      </a:r>
                      <a:endParaRPr lang="en-US" sz="1400" dirty="0">
                        <a:solidFill>
                          <a:srgbClr val="003262"/>
                        </a:solidFill>
                        <a:latin typeface="Lucida Grande"/>
                        <a:cs typeface="Lucida Grand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25567</a:t>
                      </a:r>
                      <a:endParaRPr lang="en-US" sz="1400" dirty="0">
                        <a:solidFill>
                          <a:srgbClr val="003262"/>
                        </a:solidFill>
                        <a:latin typeface="Lucida Grande"/>
                        <a:cs typeface="Lucida Grand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123</a:t>
                      </a:r>
                      <a:endParaRPr lang="en-US" sz="1400" dirty="0">
                        <a:solidFill>
                          <a:srgbClr val="003262"/>
                        </a:solidFill>
                        <a:latin typeface="Lucida Grande"/>
                        <a:cs typeface="Lucida Grande"/>
                      </a:endParaRPr>
                    </a:p>
                  </a:txBody>
                  <a:tcPr/>
                </a:tc>
              </a:tr>
              <a:tr h="40367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56</a:t>
                      </a:r>
                      <a:endParaRPr lang="en-US" sz="1400" dirty="0">
                        <a:solidFill>
                          <a:srgbClr val="003262"/>
                        </a:solidFill>
                        <a:latin typeface="Lucida Grande"/>
                        <a:cs typeface="Lucida Grand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</a:t>
                      </a:r>
                      <a:endParaRPr lang="en-US" sz="1400" dirty="0">
                        <a:solidFill>
                          <a:srgbClr val="003262"/>
                        </a:solidFill>
                        <a:latin typeface="Lucida Grande"/>
                        <a:cs typeface="Lucida Grand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45</a:t>
                      </a:r>
                      <a:endParaRPr lang="en-US" sz="1400" dirty="0">
                        <a:solidFill>
                          <a:srgbClr val="003262"/>
                        </a:solidFill>
                        <a:latin typeface="Lucida Grande"/>
                        <a:cs typeface="Lucida Grand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09867</a:t>
                      </a:r>
                      <a:endParaRPr lang="en-US" sz="1400" dirty="0">
                        <a:solidFill>
                          <a:srgbClr val="003262"/>
                        </a:solidFill>
                        <a:latin typeface="Lucida Grande"/>
                        <a:cs typeface="Lucida Grand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456</a:t>
                      </a:r>
                      <a:endParaRPr lang="en-US" sz="1400" dirty="0">
                        <a:solidFill>
                          <a:srgbClr val="003262"/>
                        </a:solidFill>
                        <a:latin typeface="Lucida Grande"/>
                        <a:cs typeface="Lucida Grande"/>
                      </a:endParaRPr>
                    </a:p>
                  </a:txBody>
                  <a:tcPr/>
                </a:tc>
              </a:tr>
              <a:tr h="40367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345</a:t>
                      </a:r>
                      <a:endParaRPr lang="en-US" sz="1400" dirty="0">
                        <a:solidFill>
                          <a:srgbClr val="003262"/>
                        </a:solidFill>
                        <a:latin typeface="Lucida Grande"/>
                        <a:cs typeface="Lucida Grand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768</a:t>
                      </a:r>
                      <a:endParaRPr lang="en-US" sz="1400" dirty="0">
                        <a:solidFill>
                          <a:srgbClr val="003262"/>
                        </a:solidFill>
                        <a:latin typeface="Lucida Grande"/>
                        <a:cs typeface="Lucida Grand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0980</a:t>
                      </a:r>
                      <a:endParaRPr lang="en-US" sz="1400" dirty="0">
                        <a:solidFill>
                          <a:srgbClr val="003262"/>
                        </a:solidFill>
                        <a:latin typeface="Lucida Grande"/>
                        <a:cs typeface="Lucida Grand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43138</a:t>
                      </a:r>
                      <a:endParaRPr lang="en-US" sz="1400" dirty="0">
                        <a:solidFill>
                          <a:srgbClr val="003262"/>
                        </a:solidFill>
                        <a:latin typeface="Lucida Grande"/>
                        <a:cs typeface="Lucida Grand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2389</a:t>
                      </a:r>
                      <a:endParaRPr lang="en-US" sz="1400" dirty="0">
                        <a:solidFill>
                          <a:srgbClr val="003262"/>
                        </a:solidFill>
                        <a:latin typeface="Lucida Grande"/>
                        <a:cs typeface="Lucida Grande"/>
                      </a:endParaRPr>
                    </a:p>
                  </a:txBody>
                  <a:tcPr/>
                </a:tc>
              </a:tr>
              <a:tr h="461282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Fuga</a:t>
                      </a:r>
                      <a:r>
                        <a:rPr lang="en-US" sz="1400" baseline="0" dirty="0" smtClean="0"/>
                        <a:t> </a:t>
                      </a:r>
                      <a:endParaRPr lang="en-US" sz="1400" dirty="0">
                        <a:solidFill>
                          <a:srgbClr val="003262"/>
                        </a:solidFill>
                        <a:latin typeface="Lucida Grande"/>
                        <a:cs typeface="Lucida Grand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Modi</a:t>
                      </a:r>
                      <a:r>
                        <a:rPr lang="en-US" sz="1400" dirty="0" smtClean="0"/>
                        <a:t> </a:t>
                      </a:r>
                      <a:endParaRPr lang="en-US" sz="1400" dirty="0">
                        <a:solidFill>
                          <a:srgbClr val="003262"/>
                        </a:solidFill>
                        <a:latin typeface="Lucida Grande"/>
                        <a:cs typeface="Lucida Grand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Tempora</a:t>
                      </a:r>
                      <a:r>
                        <a:rPr lang="en-US" sz="1400" baseline="0" dirty="0" smtClean="0"/>
                        <a:t> </a:t>
                      </a:r>
                      <a:endParaRPr lang="en-US" sz="1400" dirty="0">
                        <a:solidFill>
                          <a:srgbClr val="003262"/>
                        </a:solidFill>
                        <a:latin typeface="Lucida Grande"/>
                        <a:cs typeface="Lucida Grand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Nihil</a:t>
                      </a:r>
                      <a:endParaRPr lang="en-US" sz="1400" dirty="0">
                        <a:solidFill>
                          <a:srgbClr val="003262"/>
                        </a:solidFill>
                        <a:latin typeface="Lucida Grande"/>
                        <a:cs typeface="Lucida Grand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Incidunt</a:t>
                      </a:r>
                      <a:endParaRPr lang="en-US" sz="1400" dirty="0">
                        <a:solidFill>
                          <a:srgbClr val="003262"/>
                        </a:solidFill>
                        <a:latin typeface="Lucida Grande"/>
                        <a:cs typeface="Lucida Grande"/>
                      </a:endParaRPr>
                    </a:p>
                  </a:txBody>
                  <a:tcPr/>
                </a:tc>
              </a:tr>
              <a:tr h="455011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Cor</a:t>
                      </a:r>
                      <a:endParaRPr lang="en-US" sz="1400" dirty="0">
                        <a:solidFill>
                          <a:srgbClr val="003262"/>
                        </a:solidFill>
                        <a:latin typeface="Lucida Grande"/>
                        <a:cs typeface="Lucida Grand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Et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vel</a:t>
                      </a:r>
                      <a:endParaRPr lang="en-US" sz="1400" dirty="0">
                        <a:solidFill>
                          <a:srgbClr val="003262"/>
                        </a:solidFill>
                        <a:latin typeface="Lucida Grande"/>
                        <a:cs typeface="Lucida Grand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Wquis</a:t>
                      </a:r>
                      <a:r>
                        <a:rPr lang="en-US" sz="1400" dirty="0" smtClean="0"/>
                        <a:t> </a:t>
                      </a:r>
                      <a:endParaRPr lang="en-US" sz="1400" dirty="0">
                        <a:solidFill>
                          <a:srgbClr val="003262"/>
                        </a:solidFill>
                        <a:latin typeface="Lucida Grande"/>
                        <a:cs typeface="Lucida Grand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Autem</a:t>
                      </a:r>
                      <a:endParaRPr lang="en-US" sz="1400" dirty="0">
                        <a:solidFill>
                          <a:srgbClr val="003262"/>
                        </a:solidFill>
                        <a:latin typeface="Lucida Grande"/>
                        <a:cs typeface="Lucida Grand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Nulla</a:t>
                      </a:r>
                      <a:endParaRPr lang="en-US" sz="1400" dirty="0">
                        <a:solidFill>
                          <a:srgbClr val="003262"/>
                        </a:solidFill>
                        <a:latin typeface="Lucida Grande"/>
                        <a:cs typeface="Lucida Grande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91547"/>
            <a:ext cx="3008313" cy="3815717"/>
          </a:xfrm>
        </p:spPr>
        <p:txBody>
          <a:bodyPr/>
          <a:lstStyle/>
          <a:p>
            <a:r>
              <a:rPr lang="en-US" dirty="0"/>
              <a:t>Lucida Grande 14 </a:t>
            </a:r>
            <a:r>
              <a:rPr lang="en-US" dirty="0" err="1"/>
              <a:t>pt</a:t>
            </a:r>
            <a:endParaRPr lang="en-US" dirty="0"/>
          </a:p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Georgia </a:t>
            </a:r>
            <a:r>
              <a:rPr lang="en-US" dirty="0" smtClean="0"/>
              <a:t>bold 20 </a:t>
            </a:r>
            <a:r>
              <a:rPr lang="en-US" dirty="0" err="1" smtClean="0"/>
              <a:t>pts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62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1084668"/>
              </p:ext>
            </p:extLst>
          </p:nvPr>
        </p:nvGraphicFramePr>
        <p:xfrm>
          <a:off x="2720307" y="1063087"/>
          <a:ext cx="5111750" cy="4018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91547"/>
            <a:ext cx="3008313" cy="3815717"/>
          </a:xfrm>
        </p:spPr>
        <p:txBody>
          <a:bodyPr/>
          <a:lstStyle/>
          <a:p>
            <a:r>
              <a:rPr lang="en-US" dirty="0"/>
              <a:t>Lucida Grande 14 </a:t>
            </a:r>
            <a:r>
              <a:rPr lang="en-US" dirty="0" err="1"/>
              <a:t>pt</a:t>
            </a:r>
            <a:endParaRPr lang="en-US" dirty="0"/>
          </a:p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Georgia </a:t>
            </a:r>
            <a:r>
              <a:rPr lang="en-US" dirty="0" smtClean="0"/>
              <a:t>bold 20 </a:t>
            </a:r>
            <a:r>
              <a:rPr lang="en-US" dirty="0" err="1" smtClean="0"/>
              <a:t>pts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28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Georgia bold 20 </a:t>
            </a:r>
            <a:r>
              <a:rPr lang="en-US" dirty="0" err="1" smtClean="0"/>
              <a:t>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0" y="1531651"/>
            <a:ext cx="5111750" cy="430537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First bullet goes here</a:t>
            </a:r>
          </a:p>
          <a:p>
            <a:r>
              <a:rPr lang="en-US" sz="1600" dirty="0" smtClean="0"/>
              <a:t>Secondary bullet goes here</a:t>
            </a:r>
          </a:p>
          <a:p>
            <a:r>
              <a:rPr lang="en-US" sz="1600" dirty="0" smtClean="0"/>
              <a:t>Tertiary bullet goes here</a:t>
            </a:r>
          </a:p>
          <a:p>
            <a:pPr lvl="2"/>
            <a:endParaRPr lang="en-US" sz="1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531651"/>
            <a:ext cx="3162300" cy="3167349"/>
          </a:xfrm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Body copy 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Lucida Grande 16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pts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Lorem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ipsum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dolor sit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amet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consectetur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adipiscing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elit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Fusce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sit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amet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massa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in dolor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pellentesque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tempor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. Integer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nunc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1021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" t="9109" r="518" b="9109"/>
          <a:stretch/>
        </p:blipFill>
        <p:spPr>
          <a:xfrm>
            <a:off x="0" y="157163"/>
            <a:ext cx="9143999" cy="503940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387" y="3962234"/>
            <a:ext cx="6570143" cy="1143000"/>
          </a:xfrm>
        </p:spPr>
        <p:txBody>
          <a:bodyPr>
            <a:normAutofit/>
          </a:bodyPr>
          <a:lstStyle/>
          <a:p>
            <a:r>
              <a:rPr lang="en-US" sz="4200" b="1" dirty="0" smtClean="0">
                <a:solidFill>
                  <a:schemeClr val="bg1"/>
                </a:solidFill>
              </a:rPr>
              <a:t>Lorem Ipsum  </a:t>
            </a:r>
            <a:endParaRPr lang="en-US" sz="4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9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5">
      <a:dk1>
        <a:srgbClr val="800029"/>
      </a:dk1>
      <a:lt1>
        <a:sysClr val="window" lastClr="FFFFFF"/>
      </a:lt1>
      <a:dk2>
        <a:srgbClr val="666666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341</TotalTime>
  <Words>127</Words>
  <Application>Microsoft Macintosh PowerPoint</Application>
  <PresentationFormat>On-screen Show (4:3)</PresentationFormat>
  <Paragraphs>59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Georgia</vt:lpstr>
      <vt:lpstr>Lucida Grande</vt:lpstr>
      <vt:lpstr>Custom Design</vt:lpstr>
      <vt:lpstr>Title Georgia 50 pts</vt:lpstr>
      <vt:lpstr>Georgia 42 pts</vt:lpstr>
      <vt:lpstr>Georgia bold 20 pts</vt:lpstr>
      <vt:lpstr>Georgia bold 20 pts</vt:lpstr>
      <vt:lpstr>Georgia bold 20 pts</vt:lpstr>
      <vt:lpstr>Lorem Ipsum  </vt:lpstr>
    </vt:vector>
  </TitlesOfParts>
  <Company>UC Berkeley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Laurie Frasier</dc:creator>
  <cp:lastModifiedBy>Microsoft Office User</cp:lastModifiedBy>
  <cp:revision>53</cp:revision>
  <dcterms:created xsi:type="dcterms:W3CDTF">2013-01-15T19:08:57Z</dcterms:created>
  <dcterms:modified xsi:type="dcterms:W3CDTF">2017-08-14T18:12:27Z</dcterms:modified>
</cp:coreProperties>
</file>