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69"/>
    <a:srgbClr val="C8C9C7"/>
    <a:srgbClr val="63666A"/>
    <a:srgbClr val="EAAA00"/>
    <a:srgbClr val="862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 showGuides="1">
      <p:cViewPr>
        <p:scale>
          <a:sx n="71" d="100"/>
          <a:sy n="71" d="100"/>
        </p:scale>
        <p:origin x="144" y="144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3C44E-51D1-BD49-B5C9-F1262EB98BF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3EFBD-CC91-834A-86AF-28A3DC34A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1pPr>
    <a:lvl2pPr marL="2150669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2pPr>
    <a:lvl3pPr marL="4301338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3pPr>
    <a:lvl4pPr marL="6452006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4pPr>
    <a:lvl5pPr marL="8602675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5pPr>
    <a:lvl6pPr marL="10753344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6pPr>
    <a:lvl7pPr marL="12904013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7pPr>
    <a:lvl8pPr marL="15054682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8pPr>
    <a:lvl9pPr marL="17205350" algn="l" defTabSz="4301338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7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6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9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5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3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4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3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FFED-3E14-B646-B184-D636FB29CB5E}" type="datetimeFigureOut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D99C-AD6B-C44D-A58A-D191AEAF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1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3AC9BC-0271-E545-B8A8-3805A7272239}"/>
              </a:ext>
            </a:extLst>
          </p:cNvPr>
          <p:cNvSpPr/>
          <p:nvPr/>
        </p:nvSpPr>
        <p:spPr>
          <a:xfrm>
            <a:off x="0" y="5486400"/>
            <a:ext cx="13716000" cy="329184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3631AE-A178-884C-8D22-AB6609D6F5BF}"/>
              </a:ext>
            </a:extLst>
          </p:cNvPr>
          <p:cNvSpPr/>
          <p:nvPr/>
        </p:nvSpPr>
        <p:spPr>
          <a:xfrm>
            <a:off x="37490400" y="5486400"/>
            <a:ext cx="13716000" cy="329184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2D243C-505D-D342-AF0C-FB909E580BD7}"/>
              </a:ext>
            </a:extLst>
          </p:cNvPr>
          <p:cNvSpPr/>
          <p:nvPr/>
        </p:nvSpPr>
        <p:spPr>
          <a:xfrm>
            <a:off x="0" y="0"/>
            <a:ext cx="51206400" cy="5486400"/>
          </a:xfrm>
          <a:prstGeom prst="rect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746D95-7A1B-6340-B822-CF2066B64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57" y="1347001"/>
            <a:ext cx="3657600" cy="27274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410FAB5-AE94-064E-9494-097EBDDD66D6}"/>
              </a:ext>
            </a:extLst>
          </p:cNvPr>
          <p:cNvSpPr/>
          <p:nvPr/>
        </p:nvSpPr>
        <p:spPr>
          <a:xfrm>
            <a:off x="13716000" y="5486400"/>
            <a:ext cx="23774400" cy="32918400"/>
          </a:xfrm>
          <a:prstGeom prst="rect">
            <a:avLst/>
          </a:prstGeom>
          <a:solidFill>
            <a:srgbClr val="646469"/>
          </a:solidFill>
          <a:ln>
            <a:solidFill>
              <a:srgbClr val="C8C9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C86E65-ACFD-0E49-A1A7-0A03D45C3D0A}"/>
              </a:ext>
            </a:extLst>
          </p:cNvPr>
          <p:cNvSpPr/>
          <p:nvPr/>
        </p:nvSpPr>
        <p:spPr>
          <a:xfrm>
            <a:off x="13716000" y="32918400"/>
            <a:ext cx="23774400" cy="5486400"/>
          </a:xfrm>
          <a:prstGeom prst="rect">
            <a:avLst/>
          </a:prstGeom>
          <a:solidFill>
            <a:srgbClr val="C8C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2333D39-FFF4-D84C-AA4E-1AC1CEE3ED90}"/>
              </a:ext>
            </a:extLst>
          </p:cNvPr>
          <p:cNvGrpSpPr/>
          <p:nvPr/>
        </p:nvGrpSpPr>
        <p:grpSpPr>
          <a:xfrm>
            <a:off x="1244315" y="7898742"/>
            <a:ext cx="7284358" cy="12312382"/>
            <a:chOff x="390875" y="461622"/>
            <a:chExt cx="7284358" cy="1231238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9D6B157-1255-9647-9D0F-FD5352CBE946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35D9B50-2D58-3346-B7EB-ABC8FFF652E1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283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9</cp:revision>
  <dcterms:created xsi:type="dcterms:W3CDTF">2019-06-13T17:22:48Z</dcterms:created>
  <dcterms:modified xsi:type="dcterms:W3CDTF">2019-10-01T20:34:07Z</dcterms:modified>
</cp:coreProperties>
</file>