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029"/>
    <a:srgbClr val="646469"/>
    <a:srgbClr val="862633"/>
    <a:srgbClr val="63666A"/>
    <a:srgbClr val="C8C9C7"/>
    <a:srgbClr val="EA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 showGuides="1">
      <p:cViewPr>
        <p:scale>
          <a:sx n="47" d="100"/>
          <a:sy n="47" d="100"/>
        </p:scale>
        <p:origin x="144" y="200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3C44E-51D1-BD49-B5C9-F1262EB98BF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3EFBD-CC91-834A-86AF-28A3DC34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9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5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4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1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C98333-4929-DA43-A82C-CC3AE426BEB1}"/>
              </a:ext>
            </a:extLst>
          </p:cNvPr>
          <p:cNvSpPr/>
          <p:nvPr/>
        </p:nvSpPr>
        <p:spPr>
          <a:xfrm>
            <a:off x="0" y="0"/>
            <a:ext cx="10058400" cy="384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A4E18A-8C80-5C47-9620-EA7497E57478}"/>
              </a:ext>
            </a:extLst>
          </p:cNvPr>
          <p:cNvSpPr/>
          <p:nvPr/>
        </p:nvSpPr>
        <p:spPr>
          <a:xfrm>
            <a:off x="42062400" y="0"/>
            <a:ext cx="9144000" cy="384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74F217-FD9D-D541-82D0-E5A108EE6299}"/>
              </a:ext>
            </a:extLst>
          </p:cNvPr>
          <p:cNvSpPr/>
          <p:nvPr/>
        </p:nvSpPr>
        <p:spPr>
          <a:xfrm>
            <a:off x="10058400" y="0"/>
            <a:ext cx="32004000" cy="38404800"/>
          </a:xfrm>
          <a:prstGeom prst="rect">
            <a:avLst/>
          </a:prstGeom>
          <a:solidFill>
            <a:srgbClr val="646469"/>
          </a:solidFill>
          <a:ln>
            <a:solidFill>
              <a:srgbClr val="C8C9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9DF338-FD70-D14B-A76C-A746709BF57E}"/>
              </a:ext>
            </a:extLst>
          </p:cNvPr>
          <p:cNvCxnSpPr>
            <a:cxnSpLocks noChangeAspect="1"/>
          </p:cNvCxnSpPr>
          <p:nvPr/>
        </p:nvCxnSpPr>
        <p:spPr>
          <a:xfrm>
            <a:off x="10058400" y="0"/>
            <a:ext cx="0" cy="38404800"/>
          </a:xfrm>
          <a:prstGeom prst="line">
            <a:avLst/>
          </a:prstGeom>
          <a:ln w="76200">
            <a:solidFill>
              <a:srgbClr val="8400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1C7EA-34E3-2C49-844C-36518589304A}"/>
              </a:ext>
            </a:extLst>
          </p:cNvPr>
          <p:cNvCxnSpPr>
            <a:cxnSpLocks noChangeAspect="1"/>
          </p:cNvCxnSpPr>
          <p:nvPr/>
        </p:nvCxnSpPr>
        <p:spPr>
          <a:xfrm>
            <a:off x="42062400" y="0"/>
            <a:ext cx="0" cy="38404800"/>
          </a:xfrm>
          <a:prstGeom prst="line">
            <a:avLst/>
          </a:prstGeom>
          <a:ln w="76200">
            <a:solidFill>
              <a:srgbClr val="8400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444B6C87-BB63-504A-9F29-CBE6C163B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5600" y="35263490"/>
            <a:ext cx="3657600" cy="27274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AFDF408-3133-C342-B003-8A2A40B1DBF4}"/>
              </a:ext>
            </a:extLst>
          </p:cNvPr>
          <p:cNvGrpSpPr/>
          <p:nvPr/>
        </p:nvGrpSpPr>
        <p:grpSpPr>
          <a:xfrm>
            <a:off x="1097643" y="1558902"/>
            <a:ext cx="7284358" cy="12312382"/>
            <a:chOff x="390875" y="461622"/>
            <a:chExt cx="7284358" cy="1231238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51F35A7-983E-1F4E-88A2-6CBDCD1635D1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D83EC49-8E1A-1C44-88DA-66C5E14B658E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85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6</cp:revision>
  <dcterms:created xsi:type="dcterms:W3CDTF">2019-06-13T17:22:48Z</dcterms:created>
  <dcterms:modified xsi:type="dcterms:W3CDTF">2019-10-01T20:35:24Z</dcterms:modified>
</cp:coreProperties>
</file>