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39"/>
  </p:normalViewPr>
  <p:slideViewPr>
    <p:cSldViewPr snapToGrid="0" snapToObjects="1">
      <p:cViewPr varScale="1">
        <p:scale>
          <a:sx n="24" d="100"/>
          <a:sy n="24" d="100"/>
        </p:scale>
        <p:origin x="48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0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2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9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5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7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4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4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8CFDF-2554-5046-AE3E-940B674CEB54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3281-55BB-9C48-AECD-B2C5BEFE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21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1</cp:revision>
  <dcterms:created xsi:type="dcterms:W3CDTF">2018-05-24T13:51:45Z</dcterms:created>
  <dcterms:modified xsi:type="dcterms:W3CDTF">2018-05-24T15:35:22Z</dcterms:modified>
</cp:coreProperties>
</file>