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aven Pro" pitchFamily="2" charset="77"/>
      <p:regular r:id="rId19"/>
      <p:bold r:id="rId20"/>
    </p:embeddedFont>
    <p:embeddedFont>
      <p:font typeface="Nunito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5c1e078d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5c1e078d7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5c1e078d7_1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b5c1e078d7_1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b5c1e078d7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b5c1e078d7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b5c1e078d7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b5c1e078d7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b5c1e078d7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b5c1e078d7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5c1e078d7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5c1e078d7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b5c1e078d7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b5c1e078d7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b5c1e078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b5c1e078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b5c1e078d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b5c1e078d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b5f49abb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b5f49abb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5f49abb6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5f49abb6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b5c1e078d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b5c1e078d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b5c1e078d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b5c1e078d7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b5c1e078d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b5c1e078d7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b5c1e078d7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b5c1e078d7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Utilizing Microsoft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TEAMS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Bobbie Jo Desselle and Caroline Smith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 Pharm D. Candidates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2"/>
          <p:cNvSpPr/>
          <p:nvPr/>
        </p:nvSpPr>
        <p:spPr>
          <a:xfrm>
            <a:off x="3570700" y="1360275"/>
            <a:ext cx="754500" cy="4782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3719475" y="1944775"/>
            <a:ext cx="542100" cy="14241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2"/>
          <p:cNvSpPr txBox="1"/>
          <p:nvPr/>
        </p:nvSpPr>
        <p:spPr>
          <a:xfrm>
            <a:off x="2749500" y="3475175"/>
            <a:ext cx="36450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Highlight the words that you want to make a comment about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499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/>
          <p:nvPr/>
        </p:nvSpPr>
        <p:spPr>
          <a:xfrm>
            <a:off x="1285875" y="191300"/>
            <a:ext cx="456900" cy="4251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/>
          <p:nvPr/>
        </p:nvSpPr>
        <p:spPr>
          <a:xfrm>
            <a:off x="1238025" y="722650"/>
            <a:ext cx="552600" cy="13815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3"/>
          <p:cNvSpPr txBox="1"/>
          <p:nvPr/>
        </p:nvSpPr>
        <p:spPr>
          <a:xfrm>
            <a:off x="786400" y="2231675"/>
            <a:ext cx="1338900" cy="4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“Insert”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499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4"/>
          <p:cNvSpPr/>
          <p:nvPr/>
        </p:nvSpPr>
        <p:spPr>
          <a:xfrm>
            <a:off x="3549450" y="456950"/>
            <a:ext cx="1254000" cy="4677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4"/>
          <p:cNvSpPr/>
          <p:nvPr/>
        </p:nvSpPr>
        <p:spPr>
          <a:xfrm>
            <a:off x="4040700" y="1020200"/>
            <a:ext cx="531300" cy="147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4"/>
          <p:cNvSpPr txBox="1"/>
          <p:nvPr/>
        </p:nvSpPr>
        <p:spPr>
          <a:xfrm>
            <a:off x="3195900" y="2657400"/>
            <a:ext cx="2220900" cy="4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“New Comment”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5"/>
          <p:cNvSpPr/>
          <p:nvPr/>
        </p:nvSpPr>
        <p:spPr>
          <a:xfrm>
            <a:off x="6323075" y="1487825"/>
            <a:ext cx="1764000" cy="5526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5"/>
          <p:cNvSpPr/>
          <p:nvPr/>
        </p:nvSpPr>
        <p:spPr>
          <a:xfrm rot="-1698243">
            <a:off x="4718444" y="2104189"/>
            <a:ext cx="1763997" cy="55260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5"/>
          <p:cNvSpPr txBox="1"/>
          <p:nvPr/>
        </p:nvSpPr>
        <p:spPr>
          <a:xfrm>
            <a:off x="2359200" y="2848050"/>
            <a:ext cx="24123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Write your comment in that box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6"/>
          <p:cNvSpPr/>
          <p:nvPr/>
        </p:nvSpPr>
        <p:spPr>
          <a:xfrm>
            <a:off x="7353925" y="1849125"/>
            <a:ext cx="350700" cy="3720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6"/>
          <p:cNvSpPr/>
          <p:nvPr/>
        </p:nvSpPr>
        <p:spPr>
          <a:xfrm rot="-816687">
            <a:off x="5321569" y="2081668"/>
            <a:ext cx="2051107" cy="6269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6"/>
          <p:cNvSpPr txBox="1"/>
          <p:nvPr/>
        </p:nvSpPr>
        <p:spPr>
          <a:xfrm>
            <a:off x="2221050" y="2667400"/>
            <a:ext cx="29919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Finish writing your comment, then click save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7"/>
          <p:cNvSpPr/>
          <p:nvPr/>
        </p:nvSpPr>
        <p:spPr>
          <a:xfrm>
            <a:off x="5844850" y="1424025"/>
            <a:ext cx="382500" cy="3084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7"/>
          <p:cNvSpPr/>
          <p:nvPr/>
        </p:nvSpPr>
        <p:spPr>
          <a:xfrm>
            <a:off x="5759800" y="1827850"/>
            <a:ext cx="552600" cy="1211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7"/>
          <p:cNvSpPr txBox="1"/>
          <p:nvPr/>
        </p:nvSpPr>
        <p:spPr>
          <a:xfrm>
            <a:off x="4123300" y="3103100"/>
            <a:ext cx="36981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Hover over the comment icon to highlight the section where the comment refers to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8"/>
          <p:cNvSpPr/>
          <p:nvPr/>
        </p:nvSpPr>
        <p:spPr>
          <a:xfrm>
            <a:off x="1960825" y="0"/>
            <a:ext cx="212400" cy="2658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sp>
        <p:nvSpPr>
          <p:cNvPr id="401" name="Google Shape;401;p28"/>
          <p:cNvSpPr/>
          <p:nvPr/>
        </p:nvSpPr>
        <p:spPr>
          <a:xfrm>
            <a:off x="1841275" y="329225"/>
            <a:ext cx="451500" cy="1519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8"/>
          <p:cNvSpPr txBox="1"/>
          <p:nvPr/>
        </p:nvSpPr>
        <p:spPr>
          <a:xfrm>
            <a:off x="1530300" y="2019150"/>
            <a:ext cx="42297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this back arrow to get back into the previous folder.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p28"/>
          <p:cNvSpPr/>
          <p:nvPr/>
        </p:nvSpPr>
        <p:spPr>
          <a:xfrm>
            <a:off x="8674025" y="259425"/>
            <a:ext cx="451500" cy="3498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8"/>
          <p:cNvSpPr/>
          <p:nvPr/>
        </p:nvSpPr>
        <p:spPr>
          <a:xfrm rot="978213">
            <a:off x="8346802" y="655724"/>
            <a:ext cx="507612" cy="122938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8"/>
          <p:cNvSpPr txBox="1"/>
          <p:nvPr/>
        </p:nvSpPr>
        <p:spPr>
          <a:xfrm>
            <a:off x="6948225" y="2052900"/>
            <a:ext cx="2068500" cy="831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“close” to close out of the document and back to folder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88949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/>
          <p:nvPr/>
        </p:nvSpPr>
        <p:spPr>
          <a:xfrm rot="-8099315">
            <a:off x="244632" y="1784384"/>
            <a:ext cx="1063842" cy="3423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"/>
          <p:cNvSpPr/>
          <p:nvPr/>
        </p:nvSpPr>
        <p:spPr>
          <a:xfrm>
            <a:off x="0" y="961425"/>
            <a:ext cx="489900" cy="5988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4"/>
          <p:cNvSpPr txBox="1"/>
          <p:nvPr/>
        </p:nvSpPr>
        <p:spPr>
          <a:xfrm>
            <a:off x="1237025" y="2412675"/>
            <a:ext cx="23637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here to access all of “Your Teams”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5"/>
          <p:cNvSpPr/>
          <p:nvPr/>
        </p:nvSpPr>
        <p:spPr>
          <a:xfrm>
            <a:off x="3710775" y="575725"/>
            <a:ext cx="2130900" cy="22350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 rot="-8546170">
            <a:off x="5468739" y="2620640"/>
            <a:ext cx="881825" cy="3938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 txBox="1"/>
          <p:nvPr/>
        </p:nvSpPr>
        <p:spPr>
          <a:xfrm>
            <a:off x="6386625" y="2927050"/>
            <a:ext cx="2614500" cy="6156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the Team that you want to open.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6"/>
          <p:cNvSpPr/>
          <p:nvPr/>
        </p:nvSpPr>
        <p:spPr>
          <a:xfrm>
            <a:off x="2064125" y="1199500"/>
            <a:ext cx="488400" cy="2934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"/>
          <p:cNvSpPr/>
          <p:nvPr/>
        </p:nvSpPr>
        <p:spPr>
          <a:xfrm rot="474">
            <a:off x="2740622" y="891148"/>
            <a:ext cx="2177100" cy="744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"/>
          <p:cNvSpPr txBox="1"/>
          <p:nvPr/>
        </p:nvSpPr>
        <p:spPr>
          <a:xfrm>
            <a:off x="4850225" y="3857625"/>
            <a:ext cx="37560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5041975" y="721900"/>
            <a:ext cx="3507900" cy="831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these three dots in order to have the options to add channel, add member, leave the team, etc.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499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7"/>
          <p:cNvSpPr/>
          <p:nvPr/>
        </p:nvSpPr>
        <p:spPr>
          <a:xfrm>
            <a:off x="124075" y="1714500"/>
            <a:ext cx="2616900" cy="360900"/>
          </a:xfrm>
          <a:prstGeom prst="flowChartConnector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"/>
          <p:cNvSpPr/>
          <p:nvPr/>
        </p:nvSpPr>
        <p:spPr>
          <a:xfrm>
            <a:off x="1252050" y="2175125"/>
            <a:ext cx="642900" cy="1455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"/>
          <p:cNvSpPr txBox="1"/>
          <p:nvPr/>
        </p:nvSpPr>
        <p:spPr>
          <a:xfrm>
            <a:off x="755725" y="3733550"/>
            <a:ext cx="35982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the channel you would like to open within your team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8"/>
          <p:cNvSpPr/>
          <p:nvPr/>
        </p:nvSpPr>
        <p:spPr>
          <a:xfrm>
            <a:off x="3241500" y="177500"/>
            <a:ext cx="513600" cy="5748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3336300" y="813600"/>
            <a:ext cx="324000" cy="630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 txBox="1"/>
          <p:nvPr/>
        </p:nvSpPr>
        <p:spPr>
          <a:xfrm>
            <a:off x="2507600" y="1504900"/>
            <a:ext cx="27210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here to see posts from other team members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0" name="Google Shape;320;p18"/>
          <p:cNvSpPr/>
          <p:nvPr/>
        </p:nvSpPr>
        <p:spPr>
          <a:xfrm>
            <a:off x="2680050" y="4549525"/>
            <a:ext cx="1802400" cy="5205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8"/>
          <p:cNvSpPr/>
          <p:nvPr/>
        </p:nvSpPr>
        <p:spPr>
          <a:xfrm>
            <a:off x="4572000" y="4668925"/>
            <a:ext cx="716400" cy="2817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8"/>
          <p:cNvSpPr txBox="1"/>
          <p:nvPr/>
        </p:nvSpPr>
        <p:spPr>
          <a:xfrm>
            <a:off x="5547725" y="4609675"/>
            <a:ext cx="2663700" cy="4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here to start a new post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/>
          <p:nvPr/>
        </p:nvSpPr>
        <p:spPr>
          <a:xfrm>
            <a:off x="3539325" y="202225"/>
            <a:ext cx="477600" cy="5022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9"/>
          <p:cNvSpPr/>
          <p:nvPr/>
        </p:nvSpPr>
        <p:spPr>
          <a:xfrm>
            <a:off x="3594375" y="771675"/>
            <a:ext cx="367500" cy="447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2602475" y="1310525"/>
            <a:ext cx="2296200" cy="615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here to access files for this Team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/>
          <p:nvPr/>
        </p:nvSpPr>
        <p:spPr>
          <a:xfrm>
            <a:off x="2908650" y="1524825"/>
            <a:ext cx="581700" cy="3675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0"/>
          <p:cNvSpPr/>
          <p:nvPr/>
        </p:nvSpPr>
        <p:spPr>
          <a:xfrm rot="3363883">
            <a:off x="2388943" y="1615219"/>
            <a:ext cx="330493" cy="73387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618550" y="2180025"/>
            <a:ext cx="1592100" cy="831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on the folder you  would like to view.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1"/>
          <p:cNvSpPr/>
          <p:nvPr/>
        </p:nvSpPr>
        <p:spPr>
          <a:xfrm>
            <a:off x="2841300" y="1530975"/>
            <a:ext cx="918600" cy="348900"/>
          </a:xfrm>
          <a:prstGeom prst="ellipse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3092350" y="1947150"/>
            <a:ext cx="348900" cy="624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 txBox="1"/>
          <p:nvPr/>
        </p:nvSpPr>
        <p:spPr>
          <a:xfrm>
            <a:off x="2510625" y="2614775"/>
            <a:ext cx="1635000" cy="831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Click the document you would like to view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Microsoft Macintosh PowerPoint</Application>
  <PresentationFormat>On-screen Show (16:9)</PresentationFormat>
  <Paragraphs>21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Maven Pro</vt:lpstr>
      <vt:lpstr>Arial</vt:lpstr>
      <vt:lpstr>Nunito</vt:lpstr>
      <vt:lpstr>Momentum</vt:lpstr>
      <vt:lpstr>Utilizing Microsoft TEAMS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Microsoft TEAMS</dc:title>
  <cp:lastModifiedBy>Caroline A Smith</cp:lastModifiedBy>
  <cp:revision>1</cp:revision>
  <dcterms:modified xsi:type="dcterms:W3CDTF">2021-02-03T17:35:14Z</dcterms:modified>
</cp:coreProperties>
</file>