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8"/>
  </p:notesMasterIdLst>
  <p:handoutMasterIdLst>
    <p:handoutMasterId r:id="rId19"/>
  </p:handoutMasterIdLst>
  <p:sldIdLst>
    <p:sldId id="280" r:id="rId2"/>
    <p:sldId id="319" r:id="rId3"/>
    <p:sldId id="333" r:id="rId4"/>
    <p:sldId id="342" r:id="rId5"/>
    <p:sldId id="343" r:id="rId6"/>
    <p:sldId id="341" r:id="rId7"/>
    <p:sldId id="334" r:id="rId8"/>
    <p:sldId id="335" r:id="rId9"/>
    <p:sldId id="336" r:id="rId10"/>
    <p:sldId id="344" r:id="rId11"/>
    <p:sldId id="337" r:id="rId12"/>
    <p:sldId id="338" r:id="rId13"/>
    <p:sldId id="339" r:id="rId14"/>
    <p:sldId id="340" r:id="rId15"/>
    <p:sldId id="332" r:id="rId16"/>
    <p:sldId id="331" r:id="rId17"/>
  </p:sldIdLst>
  <p:sldSz cx="9144000" cy="6858000" type="screen4x3"/>
  <p:notesSz cx="9296400" cy="7010400"/>
  <p:defaultTextStyle>
    <a:defPPr>
      <a:defRPr lang="en-US"/>
    </a:defPPr>
    <a:lvl1pPr algn="l" rtl="0" fontAlgn="base">
      <a:spcBef>
        <a:spcPct val="0"/>
      </a:spcBef>
      <a:spcAft>
        <a:spcPct val="0"/>
      </a:spcAft>
      <a:defRPr kern="1200">
        <a:solidFill>
          <a:schemeClr val="tx1"/>
        </a:solidFill>
        <a:latin typeface="Tw Cen MT" pitchFamily="34" charset="0"/>
        <a:ea typeface="+mn-ea"/>
        <a:cs typeface="Arial" pitchFamily="34" charset="0"/>
      </a:defRPr>
    </a:lvl1pPr>
    <a:lvl2pPr marL="457200" algn="l" rtl="0" fontAlgn="base">
      <a:spcBef>
        <a:spcPct val="0"/>
      </a:spcBef>
      <a:spcAft>
        <a:spcPct val="0"/>
      </a:spcAft>
      <a:defRPr kern="1200">
        <a:solidFill>
          <a:schemeClr val="tx1"/>
        </a:solidFill>
        <a:latin typeface="Tw Cen MT" pitchFamily="34" charset="0"/>
        <a:ea typeface="+mn-ea"/>
        <a:cs typeface="Arial" pitchFamily="34" charset="0"/>
      </a:defRPr>
    </a:lvl2pPr>
    <a:lvl3pPr marL="914400" algn="l" rtl="0" fontAlgn="base">
      <a:spcBef>
        <a:spcPct val="0"/>
      </a:spcBef>
      <a:spcAft>
        <a:spcPct val="0"/>
      </a:spcAft>
      <a:defRPr kern="1200">
        <a:solidFill>
          <a:schemeClr val="tx1"/>
        </a:solidFill>
        <a:latin typeface="Tw Cen MT" pitchFamily="34" charset="0"/>
        <a:ea typeface="+mn-ea"/>
        <a:cs typeface="Arial" pitchFamily="34" charset="0"/>
      </a:defRPr>
    </a:lvl3pPr>
    <a:lvl4pPr marL="1371600" algn="l" rtl="0" fontAlgn="base">
      <a:spcBef>
        <a:spcPct val="0"/>
      </a:spcBef>
      <a:spcAft>
        <a:spcPct val="0"/>
      </a:spcAft>
      <a:defRPr kern="1200">
        <a:solidFill>
          <a:schemeClr val="tx1"/>
        </a:solidFill>
        <a:latin typeface="Tw Cen MT" pitchFamily="34" charset="0"/>
        <a:ea typeface="+mn-ea"/>
        <a:cs typeface="Arial" pitchFamily="34" charset="0"/>
      </a:defRPr>
    </a:lvl4pPr>
    <a:lvl5pPr marL="1828800" algn="l" rtl="0" fontAlgn="base">
      <a:spcBef>
        <a:spcPct val="0"/>
      </a:spcBef>
      <a:spcAft>
        <a:spcPct val="0"/>
      </a:spcAft>
      <a:defRPr kern="1200">
        <a:solidFill>
          <a:schemeClr val="tx1"/>
        </a:solidFill>
        <a:latin typeface="Tw Cen MT" pitchFamily="34" charset="0"/>
        <a:ea typeface="+mn-ea"/>
        <a:cs typeface="Arial" pitchFamily="34" charset="0"/>
      </a:defRPr>
    </a:lvl5pPr>
    <a:lvl6pPr marL="2286000" algn="l" defTabSz="914400" rtl="0" eaLnBrk="1" latinLnBrk="0" hangingPunct="1">
      <a:defRPr kern="1200">
        <a:solidFill>
          <a:schemeClr val="tx1"/>
        </a:solidFill>
        <a:latin typeface="Tw Cen MT" pitchFamily="34" charset="0"/>
        <a:ea typeface="+mn-ea"/>
        <a:cs typeface="Arial" pitchFamily="34" charset="0"/>
      </a:defRPr>
    </a:lvl6pPr>
    <a:lvl7pPr marL="2743200" algn="l" defTabSz="914400" rtl="0" eaLnBrk="1" latinLnBrk="0" hangingPunct="1">
      <a:defRPr kern="1200">
        <a:solidFill>
          <a:schemeClr val="tx1"/>
        </a:solidFill>
        <a:latin typeface="Tw Cen MT" pitchFamily="34" charset="0"/>
        <a:ea typeface="+mn-ea"/>
        <a:cs typeface="Arial" pitchFamily="34" charset="0"/>
      </a:defRPr>
    </a:lvl7pPr>
    <a:lvl8pPr marL="3200400" algn="l" defTabSz="914400" rtl="0" eaLnBrk="1" latinLnBrk="0" hangingPunct="1">
      <a:defRPr kern="1200">
        <a:solidFill>
          <a:schemeClr val="tx1"/>
        </a:solidFill>
        <a:latin typeface="Tw Cen MT" pitchFamily="34" charset="0"/>
        <a:ea typeface="+mn-ea"/>
        <a:cs typeface="Arial" pitchFamily="34" charset="0"/>
      </a:defRPr>
    </a:lvl8pPr>
    <a:lvl9pPr marL="3657600" algn="l" defTabSz="914400" rtl="0" eaLnBrk="1" latinLnBrk="0" hangingPunct="1">
      <a:defRPr kern="1200">
        <a:solidFill>
          <a:schemeClr val="tx1"/>
        </a:solidFill>
        <a:latin typeface="Tw Cen MT"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8">
          <p15:clr>
            <a:srgbClr val="A4A3A4"/>
          </p15:clr>
        </p15:guide>
        <p15:guide id="2" pos="292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ssey Bernstien" initials="CB" lastIdx="0" clrIdx="0">
    <p:extLst>
      <p:ext uri="{19B8F6BF-5375-455C-9EA6-DF929625EA0E}">
        <p15:presenceInfo xmlns:p15="http://schemas.microsoft.com/office/powerpoint/2012/main" userId="Cassey Bernstie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A16A"/>
    <a:srgbClr val="800000"/>
    <a:srgbClr val="9966FF"/>
    <a:srgbClr val="3333FF"/>
    <a:srgbClr val="D9CECC"/>
    <a:srgbClr val="FFD72D"/>
    <a:srgbClr val="785D2C"/>
    <a:srgbClr val="8C5A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74602" autoAdjust="0"/>
  </p:normalViewPr>
  <p:slideViewPr>
    <p:cSldViewPr snapToGrid="0" snapToObjects="1">
      <p:cViewPr varScale="1">
        <p:scale>
          <a:sx n="101" d="100"/>
          <a:sy n="101" d="100"/>
        </p:scale>
        <p:origin x="132" y="28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132" d="100"/>
          <a:sy n="132" d="100"/>
        </p:scale>
        <p:origin x="-1758" y="-90"/>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1943" tIns="45972" rIns="91943" bIns="45972"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5265738" y="0"/>
            <a:ext cx="4029075" cy="350838"/>
          </a:xfrm>
          <a:prstGeom prst="rect">
            <a:avLst/>
          </a:prstGeom>
        </p:spPr>
        <p:txBody>
          <a:bodyPr vert="horz" lIns="91943" tIns="45972" rIns="91943" bIns="45972" rtlCol="0"/>
          <a:lstStyle>
            <a:lvl1pPr algn="r" fontAlgn="auto">
              <a:spcBef>
                <a:spcPts val="0"/>
              </a:spcBef>
              <a:spcAft>
                <a:spcPts val="0"/>
              </a:spcAft>
              <a:defRPr sz="1200">
                <a:latin typeface="+mn-lt"/>
                <a:cs typeface="+mn-cs"/>
              </a:defRPr>
            </a:lvl1pPr>
          </a:lstStyle>
          <a:p>
            <a:pPr>
              <a:defRPr/>
            </a:pPr>
            <a:fld id="{0501A646-967A-4220-908D-6C3F70A1F2B7}" type="datetimeFigureOut">
              <a:rPr lang="en-US"/>
              <a:pPr>
                <a:defRPr/>
              </a:pPr>
              <a:t>10/30/2015</a:t>
            </a:fld>
            <a:endParaRPr lang="en-US" dirty="0"/>
          </a:p>
        </p:txBody>
      </p:sp>
      <p:sp>
        <p:nvSpPr>
          <p:cNvPr id="4" name="Footer Placeholder 3"/>
          <p:cNvSpPr>
            <a:spLocks noGrp="1"/>
          </p:cNvSpPr>
          <p:nvPr>
            <p:ph type="ftr" sz="quarter" idx="2"/>
          </p:nvPr>
        </p:nvSpPr>
        <p:spPr>
          <a:xfrm>
            <a:off x="0" y="6657975"/>
            <a:ext cx="4029075" cy="350838"/>
          </a:xfrm>
          <a:prstGeom prst="rect">
            <a:avLst/>
          </a:prstGeom>
        </p:spPr>
        <p:txBody>
          <a:bodyPr vert="horz" lIns="91943" tIns="45972" rIns="91943" bIns="45972" rtlCol="0" anchor="b"/>
          <a:lstStyle>
            <a:lvl1pPr algn="l" fontAlgn="auto">
              <a:spcBef>
                <a:spcPts val="0"/>
              </a:spcBef>
              <a:spcAft>
                <a:spcPts val="0"/>
              </a:spcAft>
              <a:defRPr sz="12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5265738" y="6657975"/>
            <a:ext cx="4029075" cy="350838"/>
          </a:xfrm>
          <a:prstGeom prst="rect">
            <a:avLst/>
          </a:prstGeom>
        </p:spPr>
        <p:txBody>
          <a:bodyPr vert="horz" lIns="91943" tIns="45972" rIns="91943" bIns="45972" rtlCol="0" anchor="b"/>
          <a:lstStyle>
            <a:lvl1pPr algn="r" fontAlgn="auto">
              <a:spcBef>
                <a:spcPts val="0"/>
              </a:spcBef>
              <a:spcAft>
                <a:spcPts val="0"/>
              </a:spcAft>
              <a:defRPr sz="1200">
                <a:latin typeface="+mn-lt"/>
                <a:cs typeface="+mn-cs"/>
              </a:defRPr>
            </a:lvl1pPr>
          </a:lstStyle>
          <a:p>
            <a:pPr>
              <a:defRPr/>
            </a:pPr>
            <a:fld id="{7981F2C1-6479-4E45-94B9-244169A36AF4}" type="slidenum">
              <a:rPr lang="en-US"/>
              <a:pPr>
                <a:defRPr/>
              </a:pPr>
              <a:t>‹#›</a:t>
            </a:fld>
            <a:endParaRPr lang="en-US" dirty="0"/>
          </a:p>
        </p:txBody>
      </p:sp>
    </p:spTree>
    <p:extLst>
      <p:ext uri="{BB962C8B-B14F-4D97-AF65-F5344CB8AC3E}">
        <p14:creationId xmlns:p14="http://schemas.microsoft.com/office/powerpoint/2010/main" val="297002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3001" tIns="46501" rIns="93001" bIns="46501"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5265738" y="0"/>
            <a:ext cx="4029075" cy="350838"/>
          </a:xfrm>
          <a:prstGeom prst="rect">
            <a:avLst/>
          </a:prstGeom>
        </p:spPr>
        <p:txBody>
          <a:bodyPr vert="horz" lIns="93001" tIns="46501" rIns="93001" bIns="46501" rtlCol="0"/>
          <a:lstStyle>
            <a:lvl1pPr algn="r" fontAlgn="auto">
              <a:spcBef>
                <a:spcPts val="0"/>
              </a:spcBef>
              <a:spcAft>
                <a:spcPts val="0"/>
              </a:spcAft>
              <a:defRPr sz="1200">
                <a:latin typeface="+mn-lt"/>
                <a:cs typeface="+mn-cs"/>
              </a:defRPr>
            </a:lvl1pPr>
          </a:lstStyle>
          <a:p>
            <a:pPr>
              <a:defRPr/>
            </a:pPr>
            <a:fld id="{E51379D3-9849-4C5A-9C10-D41B6094F4E8}" type="datetimeFigureOut">
              <a:rPr lang="en-US"/>
              <a:pPr>
                <a:defRPr/>
              </a:pPr>
              <a:t>10/30/2015</a:t>
            </a:fld>
            <a:endParaRPr lang="en-US" dirty="0"/>
          </a:p>
        </p:txBody>
      </p:sp>
      <p:sp>
        <p:nvSpPr>
          <p:cNvPr id="4" name="Slide Image Placeholder 3"/>
          <p:cNvSpPr>
            <a:spLocks noGrp="1" noRot="1" noChangeAspect="1"/>
          </p:cNvSpPr>
          <p:nvPr>
            <p:ph type="sldImg" idx="2"/>
          </p:nvPr>
        </p:nvSpPr>
        <p:spPr>
          <a:xfrm>
            <a:off x="2894013" y="525463"/>
            <a:ext cx="3508375" cy="2632075"/>
          </a:xfrm>
          <a:prstGeom prst="rect">
            <a:avLst/>
          </a:prstGeom>
          <a:noFill/>
          <a:ln w="12700">
            <a:solidFill>
              <a:prstClr val="black"/>
            </a:solidFill>
          </a:ln>
        </p:spPr>
        <p:txBody>
          <a:bodyPr vert="horz" lIns="93001" tIns="46501" rIns="93001" bIns="46501" rtlCol="0" anchor="ctr"/>
          <a:lstStyle/>
          <a:p>
            <a:pPr lvl="0"/>
            <a:endParaRPr lang="en-US" noProof="0" dirty="0"/>
          </a:p>
        </p:txBody>
      </p:sp>
      <p:sp>
        <p:nvSpPr>
          <p:cNvPr id="5" name="Notes Placeholder 4"/>
          <p:cNvSpPr>
            <a:spLocks noGrp="1"/>
          </p:cNvSpPr>
          <p:nvPr>
            <p:ph type="body" sz="quarter" idx="3"/>
          </p:nvPr>
        </p:nvSpPr>
        <p:spPr>
          <a:xfrm>
            <a:off x="930275" y="3330575"/>
            <a:ext cx="7435850" cy="3154363"/>
          </a:xfrm>
          <a:prstGeom prst="rect">
            <a:avLst/>
          </a:prstGeom>
        </p:spPr>
        <p:txBody>
          <a:bodyPr vert="horz" lIns="93001" tIns="46501" rIns="93001" bIns="4650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6657975"/>
            <a:ext cx="4029075" cy="350838"/>
          </a:xfrm>
          <a:prstGeom prst="rect">
            <a:avLst/>
          </a:prstGeom>
        </p:spPr>
        <p:txBody>
          <a:bodyPr vert="horz" lIns="93001" tIns="46501" rIns="93001" bIns="46501"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5265738" y="6657975"/>
            <a:ext cx="4029075" cy="350838"/>
          </a:xfrm>
          <a:prstGeom prst="rect">
            <a:avLst/>
          </a:prstGeom>
        </p:spPr>
        <p:txBody>
          <a:bodyPr vert="horz" lIns="93001" tIns="46501" rIns="93001" bIns="46501" rtlCol="0" anchor="b"/>
          <a:lstStyle>
            <a:lvl1pPr algn="r" fontAlgn="auto">
              <a:spcBef>
                <a:spcPts val="0"/>
              </a:spcBef>
              <a:spcAft>
                <a:spcPts val="0"/>
              </a:spcAft>
              <a:defRPr sz="1200">
                <a:latin typeface="+mn-lt"/>
                <a:cs typeface="+mn-cs"/>
              </a:defRPr>
            </a:lvl1pPr>
          </a:lstStyle>
          <a:p>
            <a:pPr>
              <a:defRPr/>
            </a:pPr>
            <a:fld id="{F468BC70-F39B-47E8-B93D-5F874949B6E4}" type="slidenum">
              <a:rPr lang="en-US"/>
              <a:pPr>
                <a:defRPr/>
              </a:pPr>
              <a:t>‹#›</a:t>
            </a:fld>
            <a:endParaRPr lang="en-US" dirty="0"/>
          </a:p>
        </p:txBody>
      </p:sp>
    </p:spTree>
    <p:extLst>
      <p:ext uri="{BB962C8B-B14F-4D97-AF65-F5344CB8AC3E}">
        <p14:creationId xmlns:p14="http://schemas.microsoft.com/office/powerpoint/2010/main" val="20114695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1434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w Cen MT" pitchFamily="34" charset="0"/>
              </a:defRPr>
            </a:lvl1pPr>
            <a:lvl2pPr marL="742950" indent="-285750">
              <a:defRPr>
                <a:solidFill>
                  <a:schemeClr val="tx1"/>
                </a:solidFill>
                <a:latin typeface="Tw Cen MT" pitchFamily="34" charset="0"/>
              </a:defRPr>
            </a:lvl2pPr>
            <a:lvl3pPr marL="1143000" indent="-228600">
              <a:defRPr>
                <a:solidFill>
                  <a:schemeClr val="tx1"/>
                </a:solidFill>
                <a:latin typeface="Tw Cen MT" pitchFamily="34" charset="0"/>
              </a:defRPr>
            </a:lvl3pPr>
            <a:lvl4pPr marL="1600200" indent="-228600">
              <a:defRPr>
                <a:solidFill>
                  <a:schemeClr val="tx1"/>
                </a:solidFill>
                <a:latin typeface="Tw Cen MT" pitchFamily="34" charset="0"/>
              </a:defRPr>
            </a:lvl4pPr>
            <a:lvl5pPr marL="2057400" indent="-228600">
              <a:defRPr>
                <a:solidFill>
                  <a:schemeClr val="tx1"/>
                </a:solidFill>
                <a:latin typeface="Tw Cen MT" pitchFamily="34" charset="0"/>
              </a:defRPr>
            </a:lvl5pPr>
            <a:lvl6pPr marL="2514600" indent="-228600" fontAlgn="base">
              <a:spcBef>
                <a:spcPct val="0"/>
              </a:spcBef>
              <a:spcAft>
                <a:spcPct val="0"/>
              </a:spcAft>
              <a:defRPr>
                <a:solidFill>
                  <a:schemeClr val="tx1"/>
                </a:solidFill>
                <a:latin typeface="Tw Cen MT" pitchFamily="34" charset="0"/>
              </a:defRPr>
            </a:lvl6pPr>
            <a:lvl7pPr marL="2971800" indent="-228600" fontAlgn="base">
              <a:spcBef>
                <a:spcPct val="0"/>
              </a:spcBef>
              <a:spcAft>
                <a:spcPct val="0"/>
              </a:spcAft>
              <a:defRPr>
                <a:solidFill>
                  <a:schemeClr val="tx1"/>
                </a:solidFill>
                <a:latin typeface="Tw Cen MT" pitchFamily="34" charset="0"/>
              </a:defRPr>
            </a:lvl7pPr>
            <a:lvl8pPr marL="3429000" indent="-228600" fontAlgn="base">
              <a:spcBef>
                <a:spcPct val="0"/>
              </a:spcBef>
              <a:spcAft>
                <a:spcPct val="0"/>
              </a:spcAft>
              <a:defRPr>
                <a:solidFill>
                  <a:schemeClr val="tx1"/>
                </a:solidFill>
                <a:latin typeface="Tw Cen MT" pitchFamily="34" charset="0"/>
              </a:defRPr>
            </a:lvl8pPr>
            <a:lvl9pPr marL="3886200" indent="-228600" fontAlgn="base">
              <a:spcBef>
                <a:spcPct val="0"/>
              </a:spcBef>
              <a:spcAft>
                <a:spcPct val="0"/>
              </a:spcAft>
              <a:defRPr>
                <a:solidFill>
                  <a:schemeClr val="tx1"/>
                </a:solidFill>
                <a:latin typeface="Tw Cen MT" pitchFamily="34" charset="0"/>
              </a:defRPr>
            </a:lvl9pPr>
          </a:lstStyle>
          <a:p>
            <a:pPr fontAlgn="base">
              <a:spcBef>
                <a:spcPct val="0"/>
              </a:spcBef>
              <a:spcAft>
                <a:spcPct val="0"/>
              </a:spcAft>
              <a:defRPr/>
            </a:pPr>
            <a:fld id="{41A82FA3-1C74-40C7-A423-682E572FB299}" type="slidenum">
              <a:rPr lang="en-US" smtClean="0">
                <a:latin typeface="Calibri" pitchFamily="34" charset="0"/>
              </a:rPr>
              <a:pPr fontAlgn="base">
                <a:spcBef>
                  <a:spcPct val="0"/>
                </a:spcBef>
                <a:spcAft>
                  <a:spcPct val="0"/>
                </a:spcAft>
                <a:defRPr/>
              </a:pPr>
              <a:t>1</a:t>
            </a:fld>
            <a:endParaRPr lang="en-US" dirty="0" smtClean="0">
              <a:latin typeface="Calibri" pitchFamily="34" charset="0"/>
            </a:endParaRPr>
          </a:p>
        </p:txBody>
      </p:sp>
    </p:spTree>
    <p:extLst>
      <p:ext uri="{BB962C8B-B14F-4D97-AF65-F5344CB8AC3E}">
        <p14:creationId xmlns:p14="http://schemas.microsoft.com/office/powerpoint/2010/main" val="4279745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otes Placeholder 2"/>
          <p:cNvSpPr>
            <a:spLocks noGrp="1"/>
          </p:cNvSpPr>
          <p:nvPr>
            <p:ph type="body" idx="1"/>
          </p:nvPr>
        </p:nvSpPr>
        <p:spPr bwMode="auto">
          <a:xfrm>
            <a:off x="958850" y="695325"/>
            <a:ext cx="7437438" cy="57419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Clr>
                <a:srgbClr val="800000"/>
              </a:buClr>
              <a:buSzPct val="110000"/>
              <a:buFont typeface="+mj-lt"/>
              <a:buNone/>
            </a:pPr>
            <a:endParaRPr lang="en-US" sz="1600" dirty="0" smtClean="0"/>
          </a:p>
        </p:txBody>
      </p:sp>
      <p:sp>
        <p:nvSpPr>
          <p:cNvPr id="15363"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w Cen MT" pitchFamily="34" charset="0"/>
              </a:defRPr>
            </a:lvl1pPr>
            <a:lvl2pPr marL="742950" indent="-285750">
              <a:defRPr>
                <a:solidFill>
                  <a:schemeClr val="tx1"/>
                </a:solidFill>
                <a:latin typeface="Tw Cen MT" pitchFamily="34" charset="0"/>
              </a:defRPr>
            </a:lvl2pPr>
            <a:lvl3pPr marL="1143000" indent="-228600">
              <a:defRPr>
                <a:solidFill>
                  <a:schemeClr val="tx1"/>
                </a:solidFill>
                <a:latin typeface="Tw Cen MT" pitchFamily="34" charset="0"/>
              </a:defRPr>
            </a:lvl3pPr>
            <a:lvl4pPr marL="1600200" indent="-228600">
              <a:defRPr>
                <a:solidFill>
                  <a:schemeClr val="tx1"/>
                </a:solidFill>
                <a:latin typeface="Tw Cen MT" pitchFamily="34" charset="0"/>
              </a:defRPr>
            </a:lvl4pPr>
            <a:lvl5pPr marL="2057400" indent="-228600">
              <a:defRPr>
                <a:solidFill>
                  <a:schemeClr val="tx1"/>
                </a:solidFill>
                <a:latin typeface="Tw Cen MT" pitchFamily="34" charset="0"/>
              </a:defRPr>
            </a:lvl5pPr>
            <a:lvl6pPr marL="2514600" indent="-228600" fontAlgn="base">
              <a:spcBef>
                <a:spcPct val="0"/>
              </a:spcBef>
              <a:spcAft>
                <a:spcPct val="0"/>
              </a:spcAft>
              <a:defRPr>
                <a:solidFill>
                  <a:schemeClr val="tx1"/>
                </a:solidFill>
                <a:latin typeface="Tw Cen MT" pitchFamily="34" charset="0"/>
              </a:defRPr>
            </a:lvl6pPr>
            <a:lvl7pPr marL="2971800" indent="-228600" fontAlgn="base">
              <a:spcBef>
                <a:spcPct val="0"/>
              </a:spcBef>
              <a:spcAft>
                <a:spcPct val="0"/>
              </a:spcAft>
              <a:defRPr>
                <a:solidFill>
                  <a:schemeClr val="tx1"/>
                </a:solidFill>
                <a:latin typeface="Tw Cen MT" pitchFamily="34" charset="0"/>
              </a:defRPr>
            </a:lvl7pPr>
            <a:lvl8pPr marL="3429000" indent="-228600" fontAlgn="base">
              <a:spcBef>
                <a:spcPct val="0"/>
              </a:spcBef>
              <a:spcAft>
                <a:spcPct val="0"/>
              </a:spcAft>
              <a:defRPr>
                <a:solidFill>
                  <a:schemeClr val="tx1"/>
                </a:solidFill>
                <a:latin typeface="Tw Cen MT" pitchFamily="34" charset="0"/>
              </a:defRPr>
            </a:lvl8pPr>
            <a:lvl9pPr marL="3886200" indent="-228600" fontAlgn="base">
              <a:spcBef>
                <a:spcPct val="0"/>
              </a:spcBef>
              <a:spcAft>
                <a:spcPct val="0"/>
              </a:spcAft>
              <a:defRPr>
                <a:solidFill>
                  <a:schemeClr val="tx1"/>
                </a:solidFill>
                <a:latin typeface="Tw Cen MT" pitchFamily="34" charset="0"/>
              </a:defRPr>
            </a:lvl9pPr>
          </a:lstStyle>
          <a:p>
            <a:pPr fontAlgn="base">
              <a:spcBef>
                <a:spcPct val="0"/>
              </a:spcBef>
              <a:spcAft>
                <a:spcPct val="0"/>
              </a:spcAft>
              <a:defRPr/>
            </a:pPr>
            <a:fld id="{48BD31DD-7901-4D4E-85C1-7AF8CF6752F0}" type="slidenum">
              <a:rPr lang="en-US" smtClean="0">
                <a:solidFill>
                  <a:srgbClr val="000000"/>
                </a:solidFill>
                <a:latin typeface="Calibri" pitchFamily="34" charset="0"/>
              </a:rPr>
              <a:pPr fontAlgn="base">
                <a:spcBef>
                  <a:spcPct val="0"/>
                </a:spcBef>
                <a:spcAft>
                  <a:spcPct val="0"/>
                </a:spcAft>
                <a:defRPr/>
              </a:pPr>
              <a:t>2</a:t>
            </a:fld>
            <a:endParaRPr lang="en-US" dirty="0" smtClean="0">
              <a:solidFill>
                <a:srgbClr val="000000"/>
              </a:solidFill>
              <a:latin typeface="Calibri" pitchFamily="34" charset="0"/>
            </a:endParaRPr>
          </a:p>
        </p:txBody>
      </p:sp>
    </p:spTree>
    <p:extLst>
      <p:ext uri="{BB962C8B-B14F-4D97-AF65-F5344CB8AC3E}">
        <p14:creationId xmlns:p14="http://schemas.microsoft.com/office/powerpoint/2010/main" val="2595278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otes Placeholder 2"/>
          <p:cNvSpPr>
            <a:spLocks noGrp="1"/>
          </p:cNvSpPr>
          <p:nvPr>
            <p:ph type="body" idx="1"/>
          </p:nvPr>
        </p:nvSpPr>
        <p:spPr bwMode="auto">
          <a:xfrm>
            <a:off x="958850" y="695325"/>
            <a:ext cx="7437438" cy="57419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Clr>
                <a:srgbClr val="800000"/>
              </a:buClr>
              <a:buSzPct val="110000"/>
              <a:buFont typeface="+mj-lt"/>
              <a:buNone/>
            </a:pPr>
            <a:endParaRPr lang="en-US" sz="1600" dirty="0" smtClean="0"/>
          </a:p>
        </p:txBody>
      </p:sp>
      <p:sp>
        <p:nvSpPr>
          <p:cNvPr id="16387"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w Cen MT" pitchFamily="34" charset="0"/>
              </a:defRPr>
            </a:lvl1pPr>
            <a:lvl2pPr marL="742950" indent="-285750">
              <a:defRPr>
                <a:solidFill>
                  <a:schemeClr val="tx1"/>
                </a:solidFill>
                <a:latin typeface="Tw Cen MT" pitchFamily="34" charset="0"/>
              </a:defRPr>
            </a:lvl2pPr>
            <a:lvl3pPr marL="1143000" indent="-228600">
              <a:defRPr>
                <a:solidFill>
                  <a:schemeClr val="tx1"/>
                </a:solidFill>
                <a:latin typeface="Tw Cen MT" pitchFamily="34" charset="0"/>
              </a:defRPr>
            </a:lvl3pPr>
            <a:lvl4pPr marL="1600200" indent="-228600">
              <a:defRPr>
                <a:solidFill>
                  <a:schemeClr val="tx1"/>
                </a:solidFill>
                <a:latin typeface="Tw Cen MT" pitchFamily="34" charset="0"/>
              </a:defRPr>
            </a:lvl4pPr>
            <a:lvl5pPr marL="2057400" indent="-228600">
              <a:defRPr>
                <a:solidFill>
                  <a:schemeClr val="tx1"/>
                </a:solidFill>
                <a:latin typeface="Tw Cen MT" pitchFamily="34" charset="0"/>
              </a:defRPr>
            </a:lvl5pPr>
            <a:lvl6pPr marL="2514600" indent="-228600" fontAlgn="base">
              <a:spcBef>
                <a:spcPct val="0"/>
              </a:spcBef>
              <a:spcAft>
                <a:spcPct val="0"/>
              </a:spcAft>
              <a:defRPr>
                <a:solidFill>
                  <a:schemeClr val="tx1"/>
                </a:solidFill>
                <a:latin typeface="Tw Cen MT" pitchFamily="34" charset="0"/>
              </a:defRPr>
            </a:lvl6pPr>
            <a:lvl7pPr marL="2971800" indent="-228600" fontAlgn="base">
              <a:spcBef>
                <a:spcPct val="0"/>
              </a:spcBef>
              <a:spcAft>
                <a:spcPct val="0"/>
              </a:spcAft>
              <a:defRPr>
                <a:solidFill>
                  <a:schemeClr val="tx1"/>
                </a:solidFill>
                <a:latin typeface="Tw Cen MT" pitchFamily="34" charset="0"/>
              </a:defRPr>
            </a:lvl7pPr>
            <a:lvl8pPr marL="3429000" indent="-228600" fontAlgn="base">
              <a:spcBef>
                <a:spcPct val="0"/>
              </a:spcBef>
              <a:spcAft>
                <a:spcPct val="0"/>
              </a:spcAft>
              <a:defRPr>
                <a:solidFill>
                  <a:schemeClr val="tx1"/>
                </a:solidFill>
                <a:latin typeface="Tw Cen MT" pitchFamily="34" charset="0"/>
              </a:defRPr>
            </a:lvl8pPr>
            <a:lvl9pPr marL="3886200" indent="-228600" fontAlgn="base">
              <a:spcBef>
                <a:spcPct val="0"/>
              </a:spcBef>
              <a:spcAft>
                <a:spcPct val="0"/>
              </a:spcAft>
              <a:defRPr>
                <a:solidFill>
                  <a:schemeClr val="tx1"/>
                </a:solidFill>
                <a:latin typeface="Tw Cen MT" pitchFamily="34" charset="0"/>
              </a:defRPr>
            </a:lvl9pPr>
          </a:lstStyle>
          <a:p>
            <a:pPr fontAlgn="base">
              <a:spcBef>
                <a:spcPct val="0"/>
              </a:spcBef>
              <a:spcAft>
                <a:spcPct val="0"/>
              </a:spcAft>
              <a:defRPr/>
            </a:pPr>
            <a:fld id="{56D348E3-9F61-4C81-9399-26D2DA773478}" type="slidenum">
              <a:rPr lang="en-US" smtClean="0">
                <a:solidFill>
                  <a:srgbClr val="000000"/>
                </a:solidFill>
                <a:latin typeface="Calibri" pitchFamily="34" charset="0"/>
              </a:rPr>
              <a:pPr fontAlgn="base">
                <a:spcBef>
                  <a:spcPct val="0"/>
                </a:spcBef>
                <a:spcAft>
                  <a:spcPct val="0"/>
                </a:spcAft>
                <a:defRPr/>
              </a:pPr>
              <a:t>16</a:t>
            </a:fld>
            <a:endParaRPr lang="en-US" dirty="0" smtClean="0">
              <a:solidFill>
                <a:srgbClr val="000000"/>
              </a:solidFill>
              <a:latin typeface="Calibri" pitchFamily="34" charset="0"/>
            </a:endParaRPr>
          </a:p>
        </p:txBody>
      </p:sp>
    </p:spTree>
    <p:extLst>
      <p:ext uri="{BB962C8B-B14F-4D97-AF65-F5344CB8AC3E}">
        <p14:creationId xmlns:p14="http://schemas.microsoft.com/office/powerpoint/2010/main" val="14272669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8FC6FF8F-D21F-489F-B404-2B1E706766EB}" type="datetime1">
              <a:rPr lang="en-US"/>
              <a:pPr>
                <a:defRPr/>
              </a:pPr>
              <a:t>10/30/2015</a:t>
            </a:fld>
            <a:endParaRPr lang="en-US" dirty="0"/>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US" dirty="0"/>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3DB215A6-FDBA-44F2-8B4B-544AC20D9CBC}" type="slidenum">
              <a:rPr lang="en-US"/>
              <a:pPr>
                <a:defRPr/>
              </a:pPr>
              <a:t>‹#›</a:t>
            </a:fld>
            <a:endParaRPr lang="en-US" dirty="0"/>
          </a:p>
        </p:txBody>
      </p:sp>
    </p:spTree>
    <p:extLst>
      <p:ext uri="{BB962C8B-B14F-4D97-AF65-F5344CB8AC3E}">
        <p14:creationId xmlns:p14="http://schemas.microsoft.com/office/powerpoint/2010/main" val="419701896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FC5D78FD-321C-4F74-8E37-D3ECDFD0DF5E}" type="datetime1">
              <a:rPr lang="en-US"/>
              <a:pPr>
                <a:defRPr/>
              </a:pPr>
              <a:t>10/30/2015</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B5E3A2ED-A214-4975-8EED-BCDDE02FEEE8}" type="slidenum">
              <a:rPr lang="en-US"/>
              <a:pPr>
                <a:defRPr/>
              </a:pPr>
              <a:t>‹#›</a:t>
            </a:fld>
            <a:endParaRPr lang="en-US" dirty="0"/>
          </a:p>
        </p:txBody>
      </p:sp>
    </p:spTree>
    <p:extLst>
      <p:ext uri="{BB962C8B-B14F-4D97-AF65-F5344CB8AC3E}">
        <p14:creationId xmlns:p14="http://schemas.microsoft.com/office/powerpoint/2010/main" val="1233576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2BE4924B-EF71-48AD-B02A-DF34595EAE4E}" type="datetime1">
              <a:rPr lang="en-US"/>
              <a:pPr>
                <a:defRPr/>
              </a:pPr>
              <a:t>10/30/2015</a:t>
            </a:fld>
            <a:endParaRPr lang="en-US" dirty="0"/>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n-US" dirty="0"/>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8755793A-C23C-4BB5-BDFE-65A777702E54}" type="slidenum">
              <a:rPr lang="en-US"/>
              <a:pPr>
                <a:defRPr/>
              </a:pPr>
              <a:t>‹#›</a:t>
            </a:fld>
            <a:endParaRPr lang="en-US" dirty="0"/>
          </a:p>
        </p:txBody>
      </p:sp>
    </p:spTree>
    <p:extLst>
      <p:ext uri="{BB962C8B-B14F-4D97-AF65-F5344CB8AC3E}">
        <p14:creationId xmlns:p14="http://schemas.microsoft.com/office/powerpoint/2010/main" val="50950588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6B18DE00-00E7-464E-A786-8889A562D0C6}" type="datetime1">
              <a:rPr lang="en-US"/>
              <a:pPr>
                <a:defRPr/>
              </a:pPr>
              <a:t>10/30/2015</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6EEC3FF1-1705-4A7A-B629-241621A0994D}" type="slidenum">
              <a:rPr lang="en-US"/>
              <a:pPr>
                <a:defRPr/>
              </a:pPr>
              <a:t>‹#›</a:t>
            </a:fld>
            <a:endParaRPr lang="en-US" dirty="0"/>
          </a:p>
        </p:txBody>
      </p:sp>
    </p:spTree>
    <p:extLst>
      <p:ext uri="{BB962C8B-B14F-4D97-AF65-F5344CB8AC3E}">
        <p14:creationId xmlns:p14="http://schemas.microsoft.com/office/powerpoint/2010/main" val="3603266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EBEEAD02-C6D9-4B8A-94EC-CBCDEC614074}" type="datetime1">
              <a:rPr lang="en-US"/>
              <a:pPr>
                <a:defRPr/>
              </a:pPr>
              <a:t>10/30/2015</a:t>
            </a:fld>
            <a:endParaRPr lang="en-US" dirty="0"/>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9FB3F663-7EBA-461B-836D-3FF64FD232B9}" type="slidenum">
              <a:rPr lang="en-US"/>
              <a:pPr>
                <a:defRPr/>
              </a:pPr>
              <a:t>‹#›</a:t>
            </a:fld>
            <a:endParaRPr lang="en-US" dirty="0"/>
          </a:p>
        </p:txBody>
      </p:sp>
      <p:sp>
        <p:nvSpPr>
          <p:cNvPr id="9" name="Footer Placeholder 13"/>
          <p:cNvSpPr>
            <a:spLocks noGrp="1"/>
          </p:cNvSpPr>
          <p:nvPr>
            <p:ph type="ftr" sz="quarter" idx="12"/>
          </p:nvPr>
        </p:nvSpPr>
        <p:spPr/>
        <p:txBody>
          <a:bodyPr/>
          <a:lstStyle>
            <a:lvl1pPr>
              <a:defRPr/>
            </a:lvl1pPr>
          </a:lstStyle>
          <a:p>
            <a:pPr>
              <a:defRPr/>
            </a:pPr>
            <a:endParaRPr lang="en-US" dirty="0"/>
          </a:p>
        </p:txBody>
      </p:sp>
    </p:spTree>
    <p:extLst>
      <p:ext uri="{BB962C8B-B14F-4D97-AF65-F5344CB8AC3E}">
        <p14:creationId xmlns:p14="http://schemas.microsoft.com/office/powerpoint/2010/main" val="324566056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1B56DB8C-DA95-4E55-A8BB-0A99A63B660A}" type="datetime1">
              <a:rPr lang="en-US"/>
              <a:pPr>
                <a:defRPr/>
              </a:pPr>
              <a:t>10/30/2015</a:t>
            </a:fld>
            <a:endParaRPr lang="en-US" dirty="0"/>
          </a:p>
        </p:txBody>
      </p:sp>
      <p:sp>
        <p:nvSpPr>
          <p:cNvPr id="6" name="Slide Number Placeholder 9"/>
          <p:cNvSpPr>
            <a:spLocks noGrp="1"/>
          </p:cNvSpPr>
          <p:nvPr>
            <p:ph type="sldNum" sz="quarter" idx="11"/>
          </p:nvPr>
        </p:nvSpPr>
        <p:spPr/>
        <p:txBody>
          <a:bodyPr rtlCol="0"/>
          <a:lstStyle>
            <a:lvl1pPr>
              <a:defRPr/>
            </a:lvl1pPr>
          </a:lstStyle>
          <a:p>
            <a:pPr>
              <a:defRPr/>
            </a:pPr>
            <a:fld id="{1355995D-F7E7-484F-B182-B209EC01059C}" type="slidenum">
              <a:rPr lang="en-US"/>
              <a:pPr>
                <a:defRPr/>
              </a:pPr>
              <a:t>‹#›</a:t>
            </a:fld>
            <a:endParaRPr lang="en-US" dirty="0"/>
          </a:p>
        </p:txBody>
      </p:sp>
      <p:sp>
        <p:nvSpPr>
          <p:cNvPr id="7" name="Footer Placeholder 11"/>
          <p:cNvSpPr>
            <a:spLocks noGrp="1"/>
          </p:cNvSpPr>
          <p:nvPr>
            <p:ph type="ftr" sz="quarter" idx="12"/>
          </p:nvPr>
        </p:nvSpPr>
        <p:spPr/>
        <p:txBody>
          <a:bodyPr rtlCol="0"/>
          <a:lstStyle>
            <a:lvl1pPr>
              <a:defRPr/>
            </a:lvl1pPr>
          </a:lstStyle>
          <a:p>
            <a:pPr>
              <a:defRPr/>
            </a:pPr>
            <a:endParaRPr lang="en-US" dirty="0"/>
          </a:p>
        </p:txBody>
      </p:sp>
    </p:spTree>
    <p:extLst>
      <p:ext uri="{BB962C8B-B14F-4D97-AF65-F5344CB8AC3E}">
        <p14:creationId xmlns:p14="http://schemas.microsoft.com/office/powerpoint/2010/main" val="43416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3E158A9F-C8FD-43D7-B96A-73547ED7B7A5}" type="datetime1">
              <a:rPr lang="en-US"/>
              <a:pPr>
                <a:defRPr/>
              </a:pPr>
              <a:t>10/30/2015</a:t>
            </a:fld>
            <a:endParaRPr lang="en-US" dirty="0"/>
          </a:p>
        </p:txBody>
      </p:sp>
      <p:sp>
        <p:nvSpPr>
          <p:cNvPr id="8" name="Slide Number Placeholder 11"/>
          <p:cNvSpPr>
            <a:spLocks noGrp="1"/>
          </p:cNvSpPr>
          <p:nvPr>
            <p:ph type="sldNum" sz="quarter" idx="11"/>
          </p:nvPr>
        </p:nvSpPr>
        <p:spPr/>
        <p:txBody>
          <a:bodyPr rtlCol="0"/>
          <a:lstStyle>
            <a:lvl1pPr>
              <a:defRPr/>
            </a:lvl1pPr>
          </a:lstStyle>
          <a:p>
            <a:pPr>
              <a:defRPr/>
            </a:pPr>
            <a:fld id="{576A5546-DE4E-4C0D-9562-D3D7EB40E9F7}" type="slidenum">
              <a:rPr lang="en-US"/>
              <a:pPr>
                <a:defRPr/>
              </a:pPr>
              <a:t>‹#›</a:t>
            </a:fld>
            <a:endParaRPr lang="en-US" dirty="0"/>
          </a:p>
        </p:txBody>
      </p:sp>
      <p:sp>
        <p:nvSpPr>
          <p:cNvPr id="9" name="Footer Placeholder 13"/>
          <p:cNvSpPr>
            <a:spLocks noGrp="1"/>
          </p:cNvSpPr>
          <p:nvPr>
            <p:ph type="ftr" sz="quarter" idx="12"/>
          </p:nvPr>
        </p:nvSpPr>
        <p:spPr/>
        <p:txBody>
          <a:bodyPr rtlCol="0"/>
          <a:lstStyle>
            <a:lvl1pPr>
              <a:defRPr/>
            </a:lvl1pPr>
          </a:lstStyle>
          <a:p>
            <a:pPr>
              <a:defRPr/>
            </a:pPr>
            <a:endParaRPr lang="en-US" dirty="0"/>
          </a:p>
        </p:txBody>
      </p:sp>
    </p:spTree>
    <p:extLst>
      <p:ext uri="{BB962C8B-B14F-4D97-AF65-F5344CB8AC3E}">
        <p14:creationId xmlns:p14="http://schemas.microsoft.com/office/powerpoint/2010/main" val="2110519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98069C19-97CC-4B9D-82FC-EDA5F29F5E54}" type="datetime1">
              <a:rPr lang="en-US"/>
              <a:pPr>
                <a:defRPr/>
              </a:pPr>
              <a:t>10/30/2015</a:t>
            </a:fld>
            <a:endParaRPr lang="en-US" dirty="0"/>
          </a:p>
        </p:txBody>
      </p:sp>
      <p:sp>
        <p:nvSpPr>
          <p:cNvPr id="4" name="Footer Placeholder 2"/>
          <p:cNvSpPr>
            <a:spLocks noGrp="1"/>
          </p:cNvSpPr>
          <p:nvPr>
            <p:ph type="ftr" sz="quarter" idx="11"/>
          </p:nvPr>
        </p:nvSpPr>
        <p:spPr/>
        <p:txBody>
          <a:bodyPr/>
          <a:lstStyle>
            <a:lvl1pPr>
              <a:defRPr/>
            </a:lvl1pPr>
          </a:lstStyle>
          <a:p>
            <a:pPr>
              <a:defRPr/>
            </a:pPr>
            <a:endParaRPr lang="en-US" dirty="0"/>
          </a:p>
        </p:txBody>
      </p:sp>
      <p:sp>
        <p:nvSpPr>
          <p:cNvPr id="5" name="Slide Number Placeholder 22"/>
          <p:cNvSpPr>
            <a:spLocks noGrp="1"/>
          </p:cNvSpPr>
          <p:nvPr>
            <p:ph type="sldNum" sz="quarter" idx="12"/>
          </p:nvPr>
        </p:nvSpPr>
        <p:spPr/>
        <p:txBody>
          <a:bodyPr/>
          <a:lstStyle>
            <a:lvl1pPr>
              <a:defRPr/>
            </a:lvl1pPr>
          </a:lstStyle>
          <a:p>
            <a:pPr>
              <a:defRPr/>
            </a:pPr>
            <a:fld id="{7343207B-A51B-4961-A012-AC5287B926D7}" type="slidenum">
              <a:rPr lang="en-US"/>
              <a:pPr>
                <a:defRPr/>
              </a:pPr>
              <a:t>‹#›</a:t>
            </a:fld>
            <a:endParaRPr lang="en-US" dirty="0"/>
          </a:p>
        </p:txBody>
      </p:sp>
    </p:spTree>
    <p:extLst>
      <p:ext uri="{BB962C8B-B14F-4D97-AF65-F5344CB8AC3E}">
        <p14:creationId xmlns:p14="http://schemas.microsoft.com/office/powerpoint/2010/main" val="1399674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987890E8-B2F6-4B42-8864-052293F0101F}" type="datetime1">
              <a:rPr lang="en-US"/>
              <a:pPr>
                <a:defRPr/>
              </a:pPr>
              <a:t>10/30/2015</a:t>
            </a:fld>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128BA665-2F12-40AB-BFE6-2D253B05FCE4}" type="slidenum">
              <a:rPr lang="en-US"/>
              <a:pPr>
                <a:defRPr/>
              </a:pPr>
              <a:t>‹#›</a:t>
            </a:fld>
            <a:endParaRPr lang="en-US" dirty="0"/>
          </a:p>
        </p:txBody>
      </p:sp>
    </p:spTree>
    <p:extLst>
      <p:ext uri="{BB962C8B-B14F-4D97-AF65-F5344CB8AC3E}">
        <p14:creationId xmlns:p14="http://schemas.microsoft.com/office/powerpoint/2010/main" val="3855369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0BE47E53-7590-4488-BFDB-BC4A36464FDA}" type="datetime1">
              <a:rPr lang="en-US"/>
              <a:pPr>
                <a:defRPr/>
              </a:pPr>
              <a:t>10/30/2015</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B28DBA35-D6BB-42E5-8213-FD8EF56A0E2E}" type="slidenum">
              <a:rPr lang="en-US"/>
              <a:pPr>
                <a:defRPr/>
              </a:pPr>
              <a:t>‹#›</a:t>
            </a:fld>
            <a:endParaRPr lang="en-US" dirty="0"/>
          </a:p>
        </p:txBody>
      </p:sp>
    </p:spTree>
    <p:extLst>
      <p:ext uri="{BB962C8B-B14F-4D97-AF65-F5344CB8AC3E}">
        <p14:creationId xmlns:p14="http://schemas.microsoft.com/office/powerpoint/2010/main" val="1712467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8550004F-894C-4B44-B073-D3B4EF80EBB2}" type="datetime1">
              <a:rPr lang="en-US"/>
              <a:pPr>
                <a:defRPr/>
              </a:pPr>
              <a:t>10/30/2015</a:t>
            </a:fld>
            <a:endParaRPr lang="en-US" dirty="0"/>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01230461-B250-46D3-B430-151EDB81A471}" type="slidenum">
              <a:rPr lang="en-US"/>
              <a:pPr>
                <a:defRPr/>
              </a:pPr>
              <a:t>‹#›</a:t>
            </a:fld>
            <a:endParaRPr lang="en-US" dirty="0"/>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n-US" dirty="0"/>
          </a:p>
        </p:txBody>
      </p:sp>
    </p:spTree>
    <p:extLst>
      <p:ext uri="{BB962C8B-B14F-4D97-AF65-F5344CB8AC3E}">
        <p14:creationId xmlns:p14="http://schemas.microsoft.com/office/powerpoint/2010/main" val="1055178757"/>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9B2CC401-7E15-4F61-A1CF-80451541BBD0}" type="datetime1">
              <a:rPr lang="en-US"/>
              <a:pPr>
                <a:defRPr/>
              </a:pPr>
              <a:t>10/30/2015</a:t>
            </a:fld>
            <a:endParaRPr lang="en-US" dirty="0"/>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n-US" dirty="0"/>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C384E9C8-2802-4115-8244-C89BE2FF435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01" r:id="rId1"/>
    <p:sldLayoutId id="2147483697" r:id="rId2"/>
    <p:sldLayoutId id="2147483702" r:id="rId3"/>
    <p:sldLayoutId id="2147483703" r:id="rId4"/>
    <p:sldLayoutId id="2147483704" r:id="rId5"/>
    <p:sldLayoutId id="2147483698" r:id="rId6"/>
    <p:sldLayoutId id="2147483705" r:id="rId7"/>
    <p:sldLayoutId id="2147483699" r:id="rId8"/>
    <p:sldLayoutId id="2147483706" r:id="rId9"/>
    <p:sldLayoutId id="2147483700" r:id="rId10"/>
    <p:sldLayoutId id="2147483707" r:id="rId11"/>
  </p:sldLayoutIdLst>
  <p:hf hdr="0" ftr="0" dt="0"/>
  <p:txStyles>
    <p:titleStyle>
      <a:lvl1pPr algn="l" rtl="0" eaLnBrk="1" fontAlgn="base" hangingPunct="1">
        <a:spcBef>
          <a:spcPct val="0"/>
        </a:spcBef>
        <a:spcAft>
          <a:spcPct val="0"/>
        </a:spcAft>
        <a:defRPr sz="4400" kern="12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w Cen MT" pitchFamily="34" charset="0"/>
        </a:defRPr>
      </a:lvl2pPr>
      <a:lvl3pPr algn="l" rtl="0" eaLnBrk="1" fontAlgn="base" hangingPunct="1">
        <a:spcBef>
          <a:spcPct val="0"/>
        </a:spcBef>
        <a:spcAft>
          <a:spcPct val="0"/>
        </a:spcAft>
        <a:defRPr sz="4400">
          <a:solidFill>
            <a:schemeClr val="tx2"/>
          </a:solidFill>
          <a:latin typeface="Tw Cen MT" pitchFamily="34" charset="0"/>
        </a:defRPr>
      </a:lvl3pPr>
      <a:lvl4pPr algn="l" rtl="0" eaLnBrk="1" fontAlgn="base" hangingPunct="1">
        <a:spcBef>
          <a:spcPct val="0"/>
        </a:spcBef>
        <a:spcAft>
          <a:spcPct val="0"/>
        </a:spcAft>
        <a:defRPr sz="4400">
          <a:solidFill>
            <a:schemeClr val="tx2"/>
          </a:solidFill>
          <a:latin typeface="Tw Cen MT" pitchFamily="34" charset="0"/>
        </a:defRPr>
      </a:lvl4pPr>
      <a:lvl5pPr algn="l" rtl="0" eaLnBrk="1" fontAlgn="base" hangingPunct="1">
        <a:spcBef>
          <a:spcPct val="0"/>
        </a:spcBef>
        <a:spcAft>
          <a:spcPct val="0"/>
        </a:spcAft>
        <a:defRPr sz="4400">
          <a:solidFill>
            <a:schemeClr val="tx2"/>
          </a:solidFill>
          <a:latin typeface="Tw Cen MT" pitchFamily="34" charset="0"/>
        </a:defRPr>
      </a:lvl5pPr>
      <a:lvl6pPr marL="457200" algn="l" rtl="0" eaLnBrk="1" fontAlgn="base" hangingPunct="1">
        <a:spcBef>
          <a:spcPct val="0"/>
        </a:spcBef>
        <a:spcAft>
          <a:spcPct val="0"/>
        </a:spcAft>
        <a:defRPr sz="4400">
          <a:solidFill>
            <a:schemeClr val="tx2"/>
          </a:solidFill>
          <a:latin typeface="Tw Cen MT" pitchFamily="34" charset="0"/>
        </a:defRPr>
      </a:lvl6pPr>
      <a:lvl7pPr marL="914400" algn="l" rtl="0" eaLnBrk="1" fontAlgn="base" hangingPunct="1">
        <a:spcBef>
          <a:spcPct val="0"/>
        </a:spcBef>
        <a:spcAft>
          <a:spcPct val="0"/>
        </a:spcAft>
        <a:defRPr sz="4400">
          <a:solidFill>
            <a:schemeClr val="tx2"/>
          </a:solidFill>
          <a:latin typeface="Tw Cen MT" pitchFamily="34" charset="0"/>
        </a:defRPr>
      </a:lvl7pPr>
      <a:lvl8pPr marL="1371600" algn="l" rtl="0" eaLnBrk="1" fontAlgn="base" hangingPunct="1">
        <a:spcBef>
          <a:spcPct val="0"/>
        </a:spcBef>
        <a:spcAft>
          <a:spcPct val="0"/>
        </a:spcAft>
        <a:defRPr sz="4400">
          <a:solidFill>
            <a:schemeClr val="tx2"/>
          </a:solidFill>
          <a:latin typeface="Tw Cen MT" pitchFamily="34" charset="0"/>
        </a:defRPr>
      </a:lvl8pPr>
      <a:lvl9pPr marL="1828800" algn="l" rtl="0" eaLnBrk="1" fontAlgn="base" hangingPunct="1">
        <a:spcBef>
          <a:spcPct val="0"/>
        </a:spcBef>
        <a:spcAft>
          <a:spcPct val="0"/>
        </a:spcAft>
        <a:defRPr sz="4400">
          <a:solidFill>
            <a:schemeClr val="tx2"/>
          </a:solidFill>
          <a:latin typeface="Tw Cen MT" pitchFamily="34" charset="0"/>
        </a:defRPr>
      </a:lvl9pPr>
    </p:titleStyle>
    <p:bodyStyle>
      <a:lvl1pPr marL="319088" indent="-319088" algn="l" rtl="0" eaLnBrk="1" fontAlgn="base" hangingPunct="1">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1" fontAlgn="base" hangingPunct="1">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1" fontAlgn="base" hangingPunct="1">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D0BE40"/>
        </a:buClr>
        <a:buSzPct val="75000"/>
        <a:buFont typeface="Wingdings" pitchFamily="2" charset="2"/>
        <a:buChar char=""/>
        <a:defRPr sz="20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877F6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slideLayout" Target="../slideLayouts/slideLayout2.xml"/><Relationship Id="rId1" Type="http://schemas.openxmlformats.org/officeDocument/2006/relationships/video" Target="https://www.youtube.com/embed/hCebthk9b2A"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cpsc.gov/en/Newsroom/News-Releases/2014/CPSC-Estimates-More-Than-15000-Holiday-Decorating-Injuries-During-November-and-December/"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hyperlink" Target="http://www.nsc.org/learn/safety-knowledge/Pages/news-and-resources-holiday-safety.aspx" TargetMode="External"/><Relationship Id="rId4" Type="http://schemas.openxmlformats.org/officeDocument/2006/relationships/hyperlink" Target="http://www.nfpa.org/research/reports-and-statistics/fire-causes/holiday/christmas-tree-and-holiday-light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video" Target="https://www.youtube.com/embed/RpU9mGRsB3I"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218" name="Content Placeholder 2"/>
          <p:cNvSpPr>
            <a:spLocks noGrp="1"/>
          </p:cNvSpPr>
          <p:nvPr>
            <p:ph type="subTitle" idx="1"/>
          </p:nvPr>
        </p:nvSpPr>
        <p:spPr>
          <a:xfrm>
            <a:off x="2362200" y="6049963"/>
            <a:ext cx="6500813" cy="685800"/>
          </a:xfrm>
        </p:spPr>
        <p:txBody>
          <a:bodyPr/>
          <a:lstStyle/>
          <a:p>
            <a:pPr algn="r" eaLnBrk="1" hangingPunct="1"/>
            <a:r>
              <a:rPr lang="en-US" dirty="0" smtClean="0"/>
              <a:t>4</a:t>
            </a:r>
            <a:r>
              <a:rPr lang="en-US" baseline="30000" dirty="0" smtClean="0"/>
              <a:t>th</a:t>
            </a:r>
            <a:r>
              <a:rPr lang="en-US" dirty="0" smtClean="0"/>
              <a:t> Qtr 2015</a:t>
            </a:r>
          </a:p>
        </p:txBody>
      </p:sp>
      <p:pic>
        <p:nvPicPr>
          <p:cNvPr id="9219" name="Picture 4"/>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7505" y="4665180"/>
            <a:ext cx="1398984" cy="1192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257425" y="202923"/>
            <a:ext cx="5059017" cy="923330"/>
          </a:xfrm>
          <a:prstGeom prst="rect">
            <a:avLst/>
          </a:prstGeom>
          <a:noFill/>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en-US" sz="5400" b="1" dirty="0" smtClean="0">
                <a:ln/>
                <a:solidFill>
                  <a:schemeClr val="accent3"/>
                </a:solidFill>
              </a:rPr>
              <a:t>Holiday Safety</a:t>
            </a:r>
            <a:endParaRPr lang="en-US" sz="5400" b="1" dirty="0">
              <a:ln/>
              <a:solidFill>
                <a:schemeClr val="accent3"/>
              </a:solidFill>
            </a:endParaRPr>
          </a:p>
        </p:txBody>
      </p:sp>
      <p:pic>
        <p:nvPicPr>
          <p:cNvPr id="3" name="Picture 2"/>
          <p:cNvPicPr>
            <a:picLocks noChangeAspect="1"/>
          </p:cNvPicPr>
          <p:nvPr/>
        </p:nvPicPr>
        <p:blipFill>
          <a:blip r:embed="rId4"/>
          <a:stretch>
            <a:fillRect/>
          </a:stretch>
        </p:blipFill>
        <p:spPr>
          <a:xfrm>
            <a:off x="2932034" y="1600639"/>
            <a:ext cx="3279932" cy="3974937"/>
          </a:xfrm>
          <a:prstGeom prst="rect">
            <a:avLst/>
          </a:prstGeom>
        </p:spPr>
      </p:pic>
      <p:sp>
        <p:nvSpPr>
          <p:cNvPr id="6" name="TextBox 5"/>
          <p:cNvSpPr txBox="1"/>
          <p:nvPr/>
        </p:nvSpPr>
        <p:spPr>
          <a:xfrm rot="1923477">
            <a:off x="5718937" y="2922851"/>
            <a:ext cx="1819275" cy="923330"/>
          </a:xfrm>
          <a:prstGeom prst="rect">
            <a:avLst/>
          </a:prstGeom>
          <a:noFill/>
        </p:spPr>
        <p:txBody>
          <a:bodyPr wrap="square" rtlCol="0">
            <a:spAutoFit/>
          </a:bodyPr>
          <a:lstStyle/>
          <a:p>
            <a:r>
              <a:rPr lang="en-US" dirty="0" smtClean="0">
                <a:solidFill>
                  <a:schemeClr val="accent3"/>
                </a:solidFill>
                <a:latin typeface="Jokerman" panose="04090605060D06020702" pitchFamily="82" charset="0"/>
              </a:rPr>
              <a:t>MuahahahahahahaHAHAHAHAHAHA!!!!</a:t>
            </a:r>
            <a:endParaRPr lang="en-US" dirty="0">
              <a:solidFill>
                <a:schemeClr val="accent3"/>
              </a:solidFill>
              <a:latin typeface="Jokerman" panose="04090605060D06020702"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4380371" y="5730190"/>
            <a:ext cx="1133403" cy="1133403"/>
          </a:xfrm>
          <a:prstGeom prst="rect">
            <a:avLst/>
          </a:prstGeom>
        </p:spPr>
      </p:pic>
      <p:sp>
        <p:nvSpPr>
          <p:cNvPr id="2" name="Title 1"/>
          <p:cNvSpPr>
            <a:spLocks noGrp="1"/>
          </p:cNvSpPr>
          <p:nvPr>
            <p:ph type="title"/>
          </p:nvPr>
        </p:nvSpPr>
        <p:spPr/>
        <p:txBody>
          <a:bodyPr/>
          <a:lstStyle/>
          <a:p>
            <a:r>
              <a:rPr lang="en-US" dirty="0" smtClean="0"/>
              <a:t>Fire Hazards, cont.</a:t>
            </a:r>
            <a:endParaRPr lang="en-US" dirty="0"/>
          </a:p>
        </p:txBody>
      </p:sp>
      <p:sp>
        <p:nvSpPr>
          <p:cNvPr id="3" name="Content Placeholder 2"/>
          <p:cNvSpPr>
            <a:spLocks noGrp="1"/>
          </p:cNvSpPr>
          <p:nvPr>
            <p:ph sz="quarter" idx="1"/>
          </p:nvPr>
        </p:nvSpPr>
        <p:spPr>
          <a:xfrm>
            <a:off x="612648" y="1600200"/>
            <a:ext cx="8531352" cy="5158946"/>
          </a:xfrm>
        </p:spPr>
        <p:txBody>
          <a:bodyPr/>
          <a:lstStyle/>
          <a:p>
            <a:pPr marL="0" indent="0">
              <a:buNone/>
            </a:pPr>
            <a:r>
              <a:rPr lang="en-US" sz="2000" dirty="0" smtClean="0"/>
              <a:t>Decorations are fun and festive, but they can be one of the most dangerous parts of the holidays. We can reduce the risks of home or office fires by takings a few precautions.</a:t>
            </a:r>
          </a:p>
          <a:p>
            <a:r>
              <a:rPr lang="en-US" sz="1800" dirty="0" smtClean="0"/>
              <a:t>Lights – read the labels! </a:t>
            </a:r>
          </a:p>
          <a:p>
            <a:pPr lvl="1">
              <a:spcBef>
                <a:spcPts val="400"/>
              </a:spcBef>
            </a:pPr>
            <a:r>
              <a:rPr lang="en-US" sz="1700" dirty="0" smtClean="0"/>
              <a:t>You should never string more than 3 strands together- this could overload a circuit;</a:t>
            </a:r>
          </a:p>
          <a:p>
            <a:pPr lvl="1">
              <a:spcBef>
                <a:spcPts val="400"/>
              </a:spcBef>
            </a:pPr>
            <a:r>
              <a:rPr lang="en-US" sz="1700" dirty="0" smtClean="0"/>
              <a:t>Replace lights - worn, exposed wires, missing ground plugs, or cracked insulation;</a:t>
            </a:r>
          </a:p>
          <a:p>
            <a:pPr lvl="1">
              <a:spcBef>
                <a:spcPts val="400"/>
              </a:spcBef>
            </a:pPr>
            <a:r>
              <a:rPr lang="en-US" sz="1700" dirty="0" smtClean="0"/>
              <a:t>Be sure your extensions cords are the correct load rating for your decorations- they can overheat easily;</a:t>
            </a:r>
          </a:p>
          <a:p>
            <a:pPr lvl="1">
              <a:spcBef>
                <a:spcPts val="400"/>
              </a:spcBef>
            </a:pPr>
            <a:r>
              <a:rPr lang="en-US" sz="1700" dirty="0" smtClean="0"/>
              <a:t>And always use items certified by UL .</a:t>
            </a:r>
          </a:p>
          <a:p>
            <a:r>
              <a:rPr lang="en-US" sz="2000" dirty="0" smtClean="0"/>
              <a:t>Christmas Trees – real vs. fake!</a:t>
            </a:r>
          </a:p>
          <a:p>
            <a:pPr lvl="1">
              <a:spcBef>
                <a:spcPts val="400"/>
              </a:spcBef>
            </a:pPr>
            <a:r>
              <a:rPr lang="en-US" sz="1700" dirty="0"/>
              <a:t>Real trees should be fresh and well watered because kindling catches fire </a:t>
            </a:r>
            <a:r>
              <a:rPr lang="en-US" sz="1700" dirty="0" smtClean="0"/>
              <a:t>easily</a:t>
            </a:r>
            <a:endParaRPr lang="en-US" sz="1700" dirty="0"/>
          </a:p>
          <a:p>
            <a:pPr lvl="1">
              <a:spcBef>
                <a:spcPts val="400"/>
              </a:spcBef>
            </a:pPr>
            <a:r>
              <a:rPr lang="en-US" sz="1700" dirty="0" smtClean="0"/>
              <a:t>Fake </a:t>
            </a:r>
            <a:r>
              <a:rPr lang="en-US" sz="1700" dirty="0"/>
              <a:t>trees should be labeled as ‘fire resistant.’</a:t>
            </a:r>
          </a:p>
          <a:p>
            <a:r>
              <a:rPr lang="en-US" sz="2000" dirty="0" smtClean="0"/>
              <a:t>Outlet adapters – they are terrible and office contraband!</a:t>
            </a:r>
          </a:p>
          <a:p>
            <a:endParaRPr lang="en-US" sz="2300" dirty="0" smtClean="0"/>
          </a:p>
          <a:p>
            <a:pPr lvl="1"/>
            <a:endParaRPr lang="en-US" sz="1700" dirty="0"/>
          </a:p>
        </p:txBody>
      </p:sp>
      <p:sp>
        <p:nvSpPr>
          <p:cNvPr id="4" name="Slide Number Placeholder 3"/>
          <p:cNvSpPr>
            <a:spLocks noGrp="1"/>
          </p:cNvSpPr>
          <p:nvPr>
            <p:ph type="sldNum" sz="quarter" idx="12"/>
          </p:nvPr>
        </p:nvSpPr>
        <p:spPr/>
        <p:txBody>
          <a:bodyPr>
            <a:normAutofit fontScale="85000" lnSpcReduction="20000"/>
          </a:bodyPr>
          <a:lstStyle/>
          <a:p>
            <a:pPr>
              <a:defRPr/>
            </a:pPr>
            <a:fld id="{6EEC3FF1-1705-4A7A-B629-241621A0994D}" type="slidenum">
              <a:rPr lang="en-US" smtClean="0"/>
              <a:pPr>
                <a:defRPr/>
              </a:pPr>
              <a:t>10</a:t>
            </a:fld>
            <a:endParaRPr lang="en-US" dirty="0"/>
          </a:p>
        </p:txBody>
      </p:sp>
      <p:pic>
        <p:nvPicPr>
          <p:cNvPr id="5" name="Picture 4"/>
          <p:cNvPicPr>
            <a:picLocks noChangeAspect="1"/>
          </p:cNvPicPr>
          <p:nvPr/>
        </p:nvPicPr>
        <p:blipFill>
          <a:blip r:embed="rId3"/>
          <a:stretch>
            <a:fillRect/>
          </a:stretch>
        </p:blipFill>
        <p:spPr>
          <a:xfrm>
            <a:off x="5307743" y="4018906"/>
            <a:ext cx="2328733" cy="815057"/>
          </a:xfrm>
          <a:prstGeom prst="rect">
            <a:avLst/>
          </a:prstGeom>
        </p:spPr>
      </p:pic>
      <p:pic>
        <p:nvPicPr>
          <p:cNvPr id="6" name="Picture 5"/>
          <p:cNvPicPr>
            <a:picLocks noChangeAspect="1"/>
          </p:cNvPicPr>
          <p:nvPr/>
        </p:nvPicPr>
        <p:blipFill rotWithShape="1">
          <a:blip r:embed="rId4"/>
          <a:srcRect t="18576" b="23189"/>
          <a:stretch/>
        </p:blipFill>
        <p:spPr>
          <a:xfrm>
            <a:off x="5513774" y="5894175"/>
            <a:ext cx="1664687" cy="969418"/>
          </a:xfrm>
          <a:prstGeom prst="rect">
            <a:avLst/>
          </a:prstGeom>
        </p:spPr>
      </p:pic>
      <p:pic>
        <p:nvPicPr>
          <p:cNvPr id="7" name="Picture 6"/>
          <p:cNvPicPr>
            <a:picLocks noChangeAspect="1"/>
          </p:cNvPicPr>
          <p:nvPr/>
        </p:nvPicPr>
        <p:blipFill>
          <a:blip r:embed="rId5"/>
          <a:stretch>
            <a:fillRect/>
          </a:stretch>
        </p:blipFill>
        <p:spPr>
          <a:xfrm>
            <a:off x="7293355" y="5656048"/>
            <a:ext cx="1472693" cy="1103098"/>
          </a:xfrm>
          <a:prstGeom prst="rect">
            <a:avLst/>
          </a:prstGeom>
        </p:spPr>
      </p:pic>
    </p:spTree>
    <p:extLst>
      <p:ext uri="{BB962C8B-B14F-4D97-AF65-F5344CB8AC3E}">
        <p14:creationId xmlns:p14="http://schemas.microsoft.com/office/powerpoint/2010/main" val="27750641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Stress Management</a:t>
            </a:r>
            <a:endParaRPr lang="en-US" dirty="0"/>
          </a:p>
        </p:txBody>
      </p:sp>
      <p:sp>
        <p:nvSpPr>
          <p:cNvPr id="3" name="Content Placeholder 2"/>
          <p:cNvSpPr>
            <a:spLocks noGrp="1"/>
          </p:cNvSpPr>
          <p:nvPr>
            <p:ph sz="quarter" idx="1"/>
          </p:nvPr>
        </p:nvSpPr>
        <p:spPr>
          <a:xfrm>
            <a:off x="609600" y="1589566"/>
            <a:ext cx="4402090" cy="5001733"/>
          </a:xfrm>
        </p:spPr>
        <p:txBody>
          <a:bodyPr/>
          <a:lstStyle/>
          <a:p>
            <a:pPr marL="0" indent="0">
              <a:buNone/>
            </a:pPr>
            <a:r>
              <a:rPr lang="en-US" sz="1800" dirty="0" smtClean="0"/>
              <a:t>Holiday stress. We really don’t need to say much more than that. We all know the feelings, but what can we do to manage the stress?</a:t>
            </a:r>
          </a:p>
          <a:p>
            <a:pPr>
              <a:spcBef>
                <a:spcPts val="400"/>
              </a:spcBef>
            </a:pPr>
            <a:r>
              <a:rPr lang="en-US" sz="1600" dirty="0" smtClean="0"/>
              <a:t>Planning is everything</a:t>
            </a:r>
          </a:p>
          <a:p>
            <a:pPr>
              <a:spcBef>
                <a:spcPts val="400"/>
              </a:spcBef>
            </a:pPr>
            <a:r>
              <a:rPr lang="en-US" sz="1600" dirty="0" smtClean="0"/>
              <a:t>Make a budget and stick to it</a:t>
            </a:r>
          </a:p>
          <a:p>
            <a:pPr>
              <a:spcBef>
                <a:spcPts val="400"/>
              </a:spcBef>
            </a:pPr>
            <a:r>
              <a:rPr lang="en-US" sz="1600" dirty="0" smtClean="0"/>
              <a:t>Be prepared for company</a:t>
            </a:r>
          </a:p>
          <a:p>
            <a:pPr>
              <a:spcBef>
                <a:spcPts val="400"/>
              </a:spcBef>
            </a:pPr>
            <a:r>
              <a:rPr lang="en-US" sz="1600" dirty="0" smtClean="0"/>
              <a:t>Make a weekly menu with leftovers because time runs short</a:t>
            </a:r>
          </a:p>
          <a:p>
            <a:pPr>
              <a:spcBef>
                <a:spcPts val="400"/>
              </a:spcBef>
            </a:pPr>
            <a:r>
              <a:rPr lang="en-US" sz="1600" dirty="0" smtClean="0"/>
              <a:t>Get your car serviced – cold weather always brings surprises like dead batteries and flat tires</a:t>
            </a:r>
          </a:p>
          <a:p>
            <a:pPr>
              <a:spcBef>
                <a:spcPts val="400"/>
              </a:spcBef>
            </a:pPr>
            <a:r>
              <a:rPr lang="en-US" sz="1600" dirty="0" smtClean="0"/>
              <a:t>Lots of vacations at work can introduce stress for deadlines, so tackle them early</a:t>
            </a:r>
          </a:p>
          <a:p>
            <a:pPr>
              <a:spcBef>
                <a:spcPts val="400"/>
              </a:spcBef>
            </a:pPr>
            <a:r>
              <a:rPr lang="en-US" sz="1600" dirty="0" smtClean="0"/>
              <a:t>Do not put things off, because procrastination only adds to the headaches</a:t>
            </a:r>
          </a:p>
          <a:p>
            <a:pPr>
              <a:spcBef>
                <a:spcPts val="400"/>
              </a:spcBef>
            </a:pPr>
            <a:r>
              <a:rPr lang="en-US" sz="1600" dirty="0" smtClean="0"/>
              <a:t>Remember, everyone else is stressed too, so keep your tempers in check!</a:t>
            </a:r>
          </a:p>
          <a:p>
            <a:endParaRPr lang="en-US" sz="2400" dirty="0" smtClean="0"/>
          </a:p>
          <a:p>
            <a:pPr marL="0" indent="0">
              <a:buNone/>
            </a:pPr>
            <a:endParaRPr lang="en-US" dirty="0"/>
          </a:p>
        </p:txBody>
      </p:sp>
      <p:sp>
        <p:nvSpPr>
          <p:cNvPr id="4" name="Slide Number Placeholder 3"/>
          <p:cNvSpPr>
            <a:spLocks noGrp="1"/>
          </p:cNvSpPr>
          <p:nvPr>
            <p:ph type="sldNum" sz="quarter" idx="11"/>
          </p:nvPr>
        </p:nvSpPr>
        <p:spPr/>
        <p:txBody>
          <a:bodyPr>
            <a:normAutofit fontScale="85000" lnSpcReduction="20000"/>
          </a:bodyPr>
          <a:lstStyle/>
          <a:p>
            <a:pPr>
              <a:defRPr/>
            </a:pPr>
            <a:fld id="{6EEC3FF1-1705-4A7A-B629-241621A0994D}" type="slidenum">
              <a:rPr lang="en-US" smtClean="0"/>
              <a:pPr>
                <a:defRPr/>
              </a:pPr>
              <a:t>11</a:t>
            </a:fld>
            <a:endParaRPr lang="en-US"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09213" y="2397211"/>
            <a:ext cx="3497571" cy="3406634"/>
          </a:xfrm>
          <a:prstGeom prst="rect">
            <a:avLst/>
          </a:prstGeom>
        </p:spPr>
      </p:pic>
    </p:spTree>
    <p:extLst>
      <p:ext uri="{BB962C8B-B14F-4D97-AF65-F5344CB8AC3E}">
        <p14:creationId xmlns:p14="http://schemas.microsoft.com/office/powerpoint/2010/main" val="16204384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at Height</a:t>
            </a:r>
            <a:endParaRPr lang="en-US" dirty="0"/>
          </a:p>
        </p:txBody>
      </p:sp>
      <p:sp>
        <p:nvSpPr>
          <p:cNvPr id="3" name="Content Placeholder 2"/>
          <p:cNvSpPr>
            <a:spLocks noGrp="1"/>
          </p:cNvSpPr>
          <p:nvPr>
            <p:ph sz="quarter" idx="1"/>
          </p:nvPr>
        </p:nvSpPr>
        <p:spPr>
          <a:xfrm>
            <a:off x="612648" y="1516063"/>
            <a:ext cx="8531352" cy="5341937"/>
          </a:xfrm>
        </p:spPr>
        <p:txBody>
          <a:bodyPr/>
          <a:lstStyle/>
          <a:p>
            <a:pPr marL="0" indent="0">
              <a:buNone/>
            </a:pPr>
            <a:r>
              <a:rPr lang="en-US" sz="1800" dirty="0" smtClean="0"/>
              <a:t>We learned earlier in the statistics section that falls are one of the most common injuries during the holidays. Sure, it’s funny when Clark Griswold falls while hanging his lights, but it’s not entertaining at all when it’s you hanging from the gutters.</a:t>
            </a:r>
          </a:p>
          <a:p>
            <a:pPr>
              <a:spcBef>
                <a:spcPts val="400"/>
              </a:spcBef>
            </a:pPr>
            <a:r>
              <a:rPr lang="en-US" sz="1600" dirty="0"/>
              <a:t>When putting up holiday decorations, always use the proper step stool or ladder to reach high places. Don’t stand on chairs, desks or other furniture. </a:t>
            </a:r>
            <a:endParaRPr lang="en-US" sz="1600" dirty="0" smtClean="0"/>
          </a:p>
          <a:p>
            <a:pPr>
              <a:spcBef>
                <a:spcPts val="400"/>
              </a:spcBef>
            </a:pPr>
            <a:r>
              <a:rPr lang="en-US" sz="1600" dirty="0" smtClean="0"/>
              <a:t>If </a:t>
            </a:r>
            <a:r>
              <a:rPr lang="en-US" sz="1600" dirty="0"/>
              <a:t>you have to use a step ladder near a doorway, lock or barricade the door and post signs so no one will open it and knock you off the ladder. </a:t>
            </a:r>
            <a:endParaRPr lang="en-US" sz="1600" dirty="0" smtClean="0"/>
          </a:p>
          <a:p>
            <a:pPr>
              <a:spcBef>
                <a:spcPts val="400"/>
              </a:spcBef>
            </a:pPr>
            <a:r>
              <a:rPr lang="en-US" sz="1600" dirty="0" smtClean="0"/>
              <a:t>A </a:t>
            </a:r>
            <a:r>
              <a:rPr lang="en-US" sz="1600" dirty="0"/>
              <a:t>straight or extension ladder should be placed one foot away from the surface it rests against for every four feet of ladder height. </a:t>
            </a:r>
            <a:endParaRPr lang="en-US" sz="1600" dirty="0" smtClean="0"/>
          </a:p>
          <a:p>
            <a:pPr>
              <a:spcBef>
                <a:spcPts val="400"/>
              </a:spcBef>
            </a:pPr>
            <a:r>
              <a:rPr lang="en-US" sz="1600" dirty="0" smtClean="0"/>
              <a:t>When </a:t>
            </a:r>
            <a:r>
              <a:rPr lang="en-US" sz="1600" dirty="0"/>
              <a:t>you climb, always face the ladder and grip the </a:t>
            </a:r>
            <a:r>
              <a:rPr lang="en-US" sz="1600" dirty="0" smtClean="0"/>
              <a:t>rungs, not the side rails, </a:t>
            </a:r>
            <a:r>
              <a:rPr lang="en-US" sz="1600" dirty="0"/>
              <a:t>to </a:t>
            </a:r>
            <a:r>
              <a:rPr lang="en-US" sz="1600" dirty="0" smtClean="0"/>
              <a:t>climb. </a:t>
            </a:r>
            <a:r>
              <a:rPr lang="en-US" sz="1600" dirty="0"/>
              <a:t>Always keep three points of contact on the </a:t>
            </a:r>
            <a:r>
              <a:rPr lang="en-US" sz="1600" dirty="0" smtClean="0"/>
              <a:t>ladder, </a:t>
            </a:r>
            <a:r>
              <a:rPr lang="en-US" sz="1600" dirty="0"/>
              <a:t>whether two hands and one foot, or two feet and one </a:t>
            </a:r>
            <a:r>
              <a:rPr lang="en-US" sz="1600" dirty="0" smtClean="0"/>
              <a:t>hand.</a:t>
            </a:r>
          </a:p>
          <a:p>
            <a:pPr>
              <a:spcBef>
                <a:spcPts val="400"/>
              </a:spcBef>
            </a:pPr>
            <a:r>
              <a:rPr lang="en-US" sz="1600" dirty="0" smtClean="0"/>
              <a:t>When </a:t>
            </a:r>
            <a:r>
              <a:rPr lang="en-US" sz="1600" dirty="0"/>
              <a:t>climbing, keep your hips between the side rails and do not lean too far or overreach. Reposition the ladder closer to the work instead. </a:t>
            </a:r>
            <a:endParaRPr lang="en-US" sz="1600" dirty="0" smtClean="0"/>
          </a:p>
          <a:p>
            <a:pPr>
              <a:spcBef>
                <a:spcPts val="400"/>
              </a:spcBef>
            </a:pPr>
            <a:r>
              <a:rPr lang="en-US" sz="1600" dirty="0" smtClean="0"/>
              <a:t>Use </a:t>
            </a:r>
            <a:r>
              <a:rPr lang="en-US" sz="1600" dirty="0"/>
              <a:t>ladders with slip-resistant feet and wear clean, dry and slip-resistant shoes when climbing a ladder. </a:t>
            </a:r>
            <a:endParaRPr lang="en-US" sz="1600" dirty="0" smtClean="0"/>
          </a:p>
          <a:p>
            <a:pPr>
              <a:spcBef>
                <a:spcPts val="400"/>
              </a:spcBef>
            </a:pPr>
            <a:r>
              <a:rPr lang="en-US" sz="1600" dirty="0" smtClean="0"/>
              <a:t>When </a:t>
            </a:r>
            <a:r>
              <a:rPr lang="en-US" sz="1600" dirty="0"/>
              <a:t>using ladders outdoors, get down immediately if high winds, rain</a:t>
            </a:r>
            <a:r>
              <a:rPr lang="en-US" sz="1600" dirty="0" smtClean="0"/>
              <a:t>, </a:t>
            </a:r>
            <a:r>
              <a:rPr lang="en-US" sz="1600" dirty="0"/>
              <a:t>or other inclement weather begins. Winds can blow you off the ladder and rain </a:t>
            </a:r>
            <a:r>
              <a:rPr lang="en-US" sz="1600" dirty="0" smtClean="0"/>
              <a:t>can </a:t>
            </a:r>
            <a:r>
              <a:rPr lang="en-US" sz="1600" dirty="0"/>
              <a:t>make both the rungs and the ground slippery.</a:t>
            </a:r>
          </a:p>
        </p:txBody>
      </p:sp>
      <p:sp>
        <p:nvSpPr>
          <p:cNvPr id="4" name="Slide Number Placeholder 3"/>
          <p:cNvSpPr>
            <a:spLocks noGrp="1"/>
          </p:cNvSpPr>
          <p:nvPr>
            <p:ph type="sldNum" sz="quarter" idx="12"/>
          </p:nvPr>
        </p:nvSpPr>
        <p:spPr/>
        <p:txBody>
          <a:bodyPr>
            <a:normAutofit fontScale="85000" lnSpcReduction="20000"/>
          </a:bodyPr>
          <a:lstStyle/>
          <a:p>
            <a:pPr>
              <a:defRPr/>
            </a:pPr>
            <a:fld id="{6EEC3FF1-1705-4A7A-B629-241621A0994D}" type="slidenum">
              <a:rPr lang="en-US" smtClean="0"/>
              <a:pPr>
                <a:defRPr/>
              </a:pPr>
              <a:t>12</a:t>
            </a:fld>
            <a:endParaRPr lang="en-US" dirty="0"/>
          </a:p>
        </p:txBody>
      </p:sp>
    </p:spTree>
    <p:extLst>
      <p:ext uri="{BB962C8B-B14F-4D97-AF65-F5344CB8AC3E}">
        <p14:creationId xmlns:p14="http://schemas.microsoft.com/office/powerpoint/2010/main" val="21336970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Drinking and Driving</a:t>
            </a:r>
            <a:endParaRPr lang="en-US" dirty="0"/>
          </a:p>
        </p:txBody>
      </p:sp>
      <p:sp>
        <p:nvSpPr>
          <p:cNvPr id="3" name="Content Placeholder 2"/>
          <p:cNvSpPr>
            <a:spLocks noGrp="1"/>
          </p:cNvSpPr>
          <p:nvPr>
            <p:ph sz="quarter" idx="1"/>
          </p:nvPr>
        </p:nvSpPr>
        <p:spPr/>
        <p:txBody>
          <a:bodyPr/>
          <a:lstStyle/>
          <a:p>
            <a:pPr marL="0" indent="0">
              <a:buNone/>
            </a:pPr>
            <a:r>
              <a:rPr lang="en-US" dirty="0" smtClean="0"/>
              <a:t>This is probably the most clichéd holiday safety message, and yet we still kill each other by the hundreds each year.</a:t>
            </a:r>
          </a:p>
          <a:p>
            <a:r>
              <a:rPr lang="en-US" dirty="0" smtClean="0"/>
              <a:t>There is no shame in a designated driver.</a:t>
            </a:r>
          </a:p>
          <a:p>
            <a:r>
              <a:rPr lang="en-US" dirty="0" smtClean="0"/>
              <a:t>Know your limits.</a:t>
            </a:r>
          </a:p>
          <a:p>
            <a:r>
              <a:rPr lang="en-US" dirty="0" smtClean="0"/>
              <a:t>Buzzed driving is drunk driving.</a:t>
            </a:r>
          </a:p>
          <a:p>
            <a:r>
              <a:rPr lang="en-US" dirty="0" smtClean="0"/>
              <a:t>Preprogram a taxi number in your phone:</a:t>
            </a:r>
          </a:p>
          <a:p>
            <a:pPr lvl="1"/>
            <a:r>
              <a:rPr lang="en-US" dirty="0" smtClean="0"/>
              <a:t>Alpha &amp; Omega Taxi – (318) 341-6633</a:t>
            </a:r>
          </a:p>
          <a:p>
            <a:pPr lvl="1"/>
            <a:r>
              <a:rPr lang="en-US" dirty="0" smtClean="0"/>
              <a:t>Justin-Time Taxi – (318) 654-7255</a:t>
            </a:r>
          </a:p>
          <a:p>
            <a:pPr marL="0" indent="0">
              <a:buNone/>
            </a:pPr>
            <a:endParaRPr lang="en-US" dirty="0"/>
          </a:p>
        </p:txBody>
      </p:sp>
      <p:sp>
        <p:nvSpPr>
          <p:cNvPr id="4" name="Slide Number Placeholder 3"/>
          <p:cNvSpPr>
            <a:spLocks noGrp="1"/>
          </p:cNvSpPr>
          <p:nvPr>
            <p:ph type="sldNum" sz="quarter" idx="12"/>
          </p:nvPr>
        </p:nvSpPr>
        <p:spPr/>
        <p:txBody>
          <a:bodyPr>
            <a:normAutofit fontScale="85000" lnSpcReduction="20000"/>
          </a:bodyPr>
          <a:lstStyle/>
          <a:p>
            <a:pPr>
              <a:defRPr/>
            </a:pPr>
            <a:fld id="{6EEC3FF1-1705-4A7A-B629-241621A0994D}" type="slidenum">
              <a:rPr lang="en-US" smtClean="0"/>
              <a:pPr>
                <a:defRPr/>
              </a:pPr>
              <a:t>13</a:t>
            </a:fld>
            <a:endParaRPr lang="en-US" dirty="0"/>
          </a:p>
        </p:txBody>
      </p:sp>
    </p:spTree>
    <p:extLst>
      <p:ext uri="{BB962C8B-B14F-4D97-AF65-F5344CB8AC3E}">
        <p14:creationId xmlns:p14="http://schemas.microsoft.com/office/powerpoint/2010/main" val="24746888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Crowds and Public Safety</a:t>
            </a:r>
            <a:endParaRPr lang="en-US" dirty="0"/>
          </a:p>
        </p:txBody>
      </p:sp>
      <p:sp>
        <p:nvSpPr>
          <p:cNvPr id="3" name="Content Placeholder 2"/>
          <p:cNvSpPr>
            <a:spLocks noGrp="1"/>
          </p:cNvSpPr>
          <p:nvPr>
            <p:ph sz="quarter" idx="1"/>
          </p:nvPr>
        </p:nvSpPr>
        <p:spPr/>
        <p:txBody>
          <a:bodyPr/>
          <a:lstStyle/>
          <a:p>
            <a:r>
              <a:rPr lang="en-US" dirty="0" smtClean="0"/>
              <a:t>Wash your hands, its Flu season.</a:t>
            </a:r>
          </a:p>
          <a:p>
            <a:pPr lvl="1"/>
            <a:r>
              <a:rPr lang="en-US" dirty="0" smtClean="0"/>
              <a:t>This also means don’t share food or drink.</a:t>
            </a:r>
          </a:p>
          <a:p>
            <a:r>
              <a:rPr lang="en-US" dirty="0" smtClean="0"/>
              <a:t>Handkerchiefs are more than just old-fashioned, they allow you to separate your germs from others and others’ germs from you.</a:t>
            </a:r>
          </a:p>
          <a:p>
            <a:r>
              <a:rPr lang="en-US" dirty="0" smtClean="0"/>
              <a:t>Keep your valuables on you- don’t set your purse or phone down.</a:t>
            </a:r>
          </a:p>
          <a:p>
            <a:r>
              <a:rPr lang="en-US" dirty="0" smtClean="0"/>
              <a:t>Lock your doors – ‘Tis the season for </a:t>
            </a:r>
            <a:r>
              <a:rPr lang="en-US" dirty="0" smtClean="0"/>
              <a:t>stealin</a:t>
            </a:r>
            <a:r>
              <a:rPr lang="en-US" dirty="0" smtClean="0"/>
              <a:t>’.</a:t>
            </a:r>
          </a:p>
          <a:p>
            <a:endParaRPr lang="en-US" dirty="0" smtClean="0"/>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pPr>
              <a:defRPr/>
            </a:pPr>
            <a:fld id="{6EEC3FF1-1705-4A7A-B629-241621A0994D}" type="slidenum">
              <a:rPr lang="en-US" smtClean="0"/>
              <a:pPr>
                <a:defRPr/>
              </a:pPr>
              <a:t>14</a:t>
            </a:fld>
            <a:endParaRPr lang="en-US" dirty="0"/>
          </a:p>
        </p:txBody>
      </p:sp>
    </p:spTree>
    <p:extLst>
      <p:ext uri="{BB962C8B-B14F-4D97-AF65-F5344CB8AC3E}">
        <p14:creationId xmlns:p14="http://schemas.microsoft.com/office/powerpoint/2010/main" val="37523674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12 Days of Safety Song from the CDC</a:t>
            </a:r>
            <a:endParaRPr lang="en-US" sz="4000" dirty="0"/>
          </a:p>
        </p:txBody>
      </p:sp>
      <p:pic>
        <p:nvPicPr>
          <p:cNvPr id="5" name="hCebthk9b2A"/>
          <p:cNvPicPr>
            <a:picLocks noGrp="1" noRot="1" noChangeAspect="1"/>
          </p:cNvPicPr>
          <p:nvPr>
            <p:ph sz="quarter" idx="1"/>
            <a:videoFile r:link="rId1"/>
          </p:nvPr>
        </p:nvPicPr>
        <p:blipFill>
          <a:blip r:embed="rId3"/>
          <a:stretch>
            <a:fillRect/>
          </a:stretch>
        </p:blipFill>
        <p:spPr>
          <a:xfrm>
            <a:off x="2403475" y="2562225"/>
            <a:ext cx="4572000" cy="2571750"/>
          </a:xfrm>
          <a:prstGeom prst="rect">
            <a:avLst/>
          </a:prstGeom>
        </p:spPr>
      </p:pic>
      <p:sp>
        <p:nvSpPr>
          <p:cNvPr id="4" name="Slide Number Placeholder 3"/>
          <p:cNvSpPr>
            <a:spLocks noGrp="1"/>
          </p:cNvSpPr>
          <p:nvPr>
            <p:ph type="sldNum" sz="quarter" idx="12"/>
          </p:nvPr>
        </p:nvSpPr>
        <p:spPr/>
        <p:txBody>
          <a:bodyPr>
            <a:normAutofit fontScale="85000" lnSpcReduction="20000"/>
          </a:bodyPr>
          <a:lstStyle/>
          <a:p>
            <a:pPr>
              <a:defRPr/>
            </a:pPr>
            <a:fld id="{6EEC3FF1-1705-4A7A-B629-241621A0994D}" type="slidenum">
              <a:rPr lang="en-US" smtClean="0"/>
              <a:pPr>
                <a:defRPr/>
              </a:pPr>
              <a:t>15</a:t>
            </a:fld>
            <a:endParaRPr lang="en-US" dirty="0"/>
          </a:p>
        </p:txBody>
      </p:sp>
    </p:spTree>
    <p:extLst>
      <p:ext uri="{BB962C8B-B14F-4D97-AF65-F5344CB8AC3E}">
        <p14:creationId xmlns:p14="http://schemas.microsoft.com/office/powerpoint/2010/main" val="1765492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38125" y="228600"/>
            <a:ext cx="8639175" cy="990600"/>
          </a:xfrm>
        </p:spPr>
        <p:txBody>
          <a:bodyPr/>
          <a:lstStyle/>
          <a:p>
            <a:pPr algn="ctr" eaLnBrk="1" hangingPunct="1"/>
            <a:r>
              <a:rPr lang="en-US" sz="4000" dirty="0" smtClean="0"/>
              <a:t>Resources</a:t>
            </a:r>
          </a:p>
        </p:txBody>
      </p:sp>
      <p:sp>
        <p:nvSpPr>
          <p:cNvPr id="5" name="Content Placeholder 2"/>
          <p:cNvSpPr>
            <a:spLocks noGrp="1"/>
          </p:cNvSpPr>
          <p:nvPr>
            <p:ph sz="quarter" idx="1"/>
          </p:nvPr>
        </p:nvSpPr>
        <p:spPr>
          <a:xfrm>
            <a:off x="533400" y="1905000"/>
            <a:ext cx="8288338" cy="3952875"/>
          </a:xfrm>
        </p:spPr>
        <p:txBody>
          <a:bodyPr>
            <a:normAutofit/>
          </a:bodyPr>
          <a:lstStyle/>
          <a:p>
            <a:pPr marL="320040" indent="-320040" eaLnBrk="1" fontAlgn="auto" hangingPunct="1">
              <a:spcAft>
                <a:spcPts val="0"/>
              </a:spcAft>
              <a:buFont typeface="Wingdings"/>
              <a:buChar char=""/>
              <a:defRPr/>
            </a:pPr>
            <a:r>
              <a:rPr lang="en-US" sz="2800" b="1" dirty="0" smtClean="0"/>
              <a:t>Consumer Product Safety Commission</a:t>
            </a:r>
            <a:endParaRPr lang="en-US" sz="2800" b="1" dirty="0"/>
          </a:p>
          <a:p>
            <a:pPr marL="640715" lvl="1" indent="-320040" fontAlgn="auto">
              <a:spcAft>
                <a:spcPts val="0"/>
              </a:spcAft>
              <a:buFont typeface="Wingdings"/>
              <a:buChar char=""/>
              <a:defRPr/>
            </a:pPr>
            <a:r>
              <a:rPr lang="en-US" sz="1500" dirty="0" smtClean="0">
                <a:hlinkClick r:id="rId3"/>
              </a:rPr>
              <a:t>http</a:t>
            </a:r>
            <a:r>
              <a:rPr lang="en-US" sz="1500" dirty="0">
                <a:hlinkClick r:id="rId3"/>
              </a:rPr>
              <a:t>://</a:t>
            </a:r>
            <a:r>
              <a:rPr lang="en-US" sz="1500" dirty="0" smtClean="0">
                <a:hlinkClick r:id="rId3"/>
              </a:rPr>
              <a:t>www.cpsc.gov/en/Newsroom/News-Releases/2014/CPSC-Estimates-More-Than-15000-Holiday-Decorating-Injuries-During-November-and-December/</a:t>
            </a:r>
            <a:endParaRPr lang="en-US" sz="1500" dirty="0" smtClean="0"/>
          </a:p>
          <a:p>
            <a:pPr marL="320040" indent="-320040" eaLnBrk="1" fontAlgn="auto" hangingPunct="1">
              <a:spcAft>
                <a:spcPts val="0"/>
              </a:spcAft>
              <a:buFont typeface="Wingdings"/>
              <a:buChar char=""/>
              <a:defRPr/>
            </a:pPr>
            <a:r>
              <a:rPr lang="en-US" sz="2800" b="1" dirty="0" smtClean="0"/>
              <a:t>National Fire Protection Association</a:t>
            </a:r>
            <a:endParaRPr lang="en-US" sz="2800" b="1" dirty="0"/>
          </a:p>
          <a:p>
            <a:pPr marL="640715" lvl="1" indent="-320040" fontAlgn="auto">
              <a:spcAft>
                <a:spcPts val="0"/>
              </a:spcAft>
              <a:buFont typeface="Wingdings"/>
              <a:buChar char=""/>
              <a:defRPr/>
            </a:pPr>
            <a:r>
              <a:rPr lang="en-US" sz="1500" dirty="0" smtClean="0">
                <a:hlinkClick r:id="rId4"/>
              </a:rPr>
              <a:t>http</a:t>
            </a:r>
            <a:r>
              <a:rPr lang="en-US" sz="1500" dirty="0">
                <a:hlinkClick r:id="rId4"/>
              </a:rPr>
              <a:t>://</a:t>
            </a:r>
            <a:r>
              <a:rPr lang="en-US" sz="1500" dirty="0" smtClean="0">
                <a:hlinkClick r:id="rId4"/>
              </a:rPr>
              <a:t>www.nfpa.org/research/reports-and-statistics/fire-causes/holiday/christmas-tree-and-holiday-lights</a:t>
            </a:r>
            <a:endParaRPr lang="en-US" sz="1500" dirty="0" smtClean="0"/>
          </a:p>
          <a:p>
            <a:pPr indent="-320040" fontAlgn="auto">
              <a:spcAft>
                <a:spcPts val="0"/>
              </a:spcAft>
              <a:buFont typeface="Wingdings"/>
              <a:buChar char=""/>
              <a:defRPr/>
            </a:pPr>
            <a:r>
              <a:rPr lang="en-US" sz="2800" b="1" dirty="0"/>
              <a:t>National Safety Council</a:t>
            </a:r>
          </a:p>
          <a:p>
            <a:pPr marL="640715" lvl="1" indent="-320040" fontAlgn="auto">
              <a:spcAft>
                <a:spcPts val="0"/>
              </a:spcAft>
              <a:buFont typeface="Wingdings"/>
              <a:buChar char=""/>
              <a:defRPr/>
            </a:pPr>
            <a:r>
              <a:rPr lang="en-US" sz="1500" dirty="0">
                <a:hlinkClick r:id="rId5"/>
              </a:rPr>
              <a:t>http://www.nsc.org/learn/safety-knowledge/Pages/news-and-resources-holiday-safety.aspx</a:t>
            </a:r>
            <a:endParaRPr lang="en-US" sz="1500" dirty="0"/>
          </a:p>
          <a:p>
            <a:pPr marL="640715" lvl="1" indent="-320040" fontAlgn="auto">
              <a:spcAft>
                <a:spcPts val="0"/>
              </a:spcAft>
              <a:buFont typeface="Wingdings"/>
              <a:buChar char=""/>
              <a:defRPr/>
            </a:pPr>
            <a:endParaRPr lang="en-US" dirty="0"/>
          </a:p>
        </p:txBody>
      </p:sp>
      <p:sp>
        <p:nvSpPr>
          <p:cNvPr id="4" name="Slide Number Placeholder 3"/>
          <p:cNvSpPr>
            <a:spLocks noGrp="1"/>
          </p:cNvSpPr>
          <p:nvPr>
            <p:ph type="sldNum" sz="quarter" idx="12"/>
          </p:nvPr>
        </p:nvSpPr>
        <p:spPr/>
        <p:txBody>
          <a:bodyPr>
            <a:noAutofit/>
          </a:bodyPr>
          <a:lstStyle/>
          <a:p>
            <a:pPr>
              <a:defRPr/>
            </a:pPr>
            <a:r>
              <a:rPr lang="en-US" sz="1200" dirty="0" smtClean="0"/>
              <a:t>15</a:t>
            </a:r>
          </a:p>
        </p:txBody>
      </p:sp>
      <p:pic>
        <p:nvPicPr>
          <p:cNvPr id="11269" name="Picture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7575550" y="6149975"/>
            <a:ext cx="1463675"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38125" y="228600"/>
            <a:ext cx="8639175" cy="990600"/>
          </a:xfrm>
        </p:spPr>
        <p:txBody>
          <a:bodyPr/>
          <a:lstStyle/>
          <a:p>
            <a:pPr algn="ctr" eaLnBrk="1" hangingPunct="1"/>
            <a:r>
              <a:rPr lang="en-US" sz="4000" dirty="0" smtClean="0"/>
              <a:t>Agenda</a:t>
            </a:r>
          </a:p>
        </p:txBody>
      </p:sp>
      <p:sp>
        <p:nvSpPr>
          <p:cNvPr id="4" name="Slide Number Placeholder 3"/>
          <p:cNvSpPr>
            <a:spLocks noGrp="1"/>
          </p:cNvSpPr>
          <p:nvPr>
            <p:ph type="sldNum" sz="quarter" idx="12"/>
          </p:nvPr>
        </p:nvSpPr>
        <p:spPr/>
        <p:txBody>
          <a:bodyPr>
            <a:normAutofit fontScale="85000" lnSpcReduction="20000"/>
          </a:bodyPr>
          <a:lstStyle/>
          <a:p>
            <a:pPr>
              <a:defRPr/>
            </a:pPr>
            <a:fld id="{7CCE3F15-A120-4C78-8296-C828DD5F81F2}" type="slidenum">
              <a:rPr lang="en-US"/>
              <a:pPr>
                <a:defRPr/>
              </a:pPr>
              <a:t>2</a:t>
            </a:fld>
            <a:endParaRPr lang="en-US" dirty="0"/>
          </a:p>
        </p:txBody>
      </p:sp>
      <p:sp>
        <p:nvSpPr>
          <p:cNvPr id="10244" name="TextBox 5"/>
          <p:cNvSpPr txBox="1">
            <a:spLocks noChangeArrowheads="1"/>
          </p:cNvSpPr>
          <p:nvPr/>
        </p:nvSpPr>
        <p:spPr bwMode="auto">
          <a:xfrm>
            <a:off x="585788" y="2095500"/>
            <a:ext cx="7872412"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Tw Cen MT" pitchFamily="34" charset="0"/>
                <a:cs typeface="Arial" pitchFamily="34" charset="0"/>
              </a:defRPr>
            </a:lvl1pPr>
            <a:lvl2pPr marL="742950" indent="-285750" eaLnBrk="0" hangingPunct="0">
              <a:defRPr>
                <a:solidFill>
                  <a:schemeClr val="tx1"/>
                </a:solidFill>
                <a:latin typeface="Tw Cen MT" pitchFamily="34" charset="0"/>
                <a:cs typeface="Arial" pitchFamily="34" charset="0"/>
              </a:defRPr>
            </a:lvl2pPr>
            <a:lvl3pPr marL="1143000" indent="-228600" eaLnBrk="0" hangingPunct="0">
              <a:defRPr>
                <a:solidFill>
                  <a:schemeClr val="tx1"/>
                </a:solidFill>
                <a:latin typeface="Tw Cen MT" pitchFamily="34" charset="0"/>
                <a:cs typeface="Arial" pitchFamily="34" charset="0"/>
              </a:defRPr>
            </a:lvl3pPr>
            <a:lvl4pPr marL="1600200" indent="-228600" eaLnBrk="0" hangingPunct="0">
              <a:defRPr>
                <a:solidFill>
                  <a:schemeClr val="tx1"/>
                </a:solidFill>
                <a:latin typeface="Tw Cen MT" pitchFamily="34" charset="0"/>
                <a:cs typeface="Arial" pitchFamily="34" charset="0"/>
              </a:defRPr>
            </a:lvl4pPr>
            <a:lvl5pPr marL="2057400" indent="-228600" eaLnBrk="0" hangingPunct="0">
              <a:defRPr>
                <a:solidFill>
                  <a:schemeClr val="tx1"/>
                </a:solidFill>
                <a:latin typeface="Tw Cen MT" pitchFamily="34" charset="0"/>
                <a:cs typeface="Arial" pitchFamily="34" charset="0"/>
              </a:defRPr>
            </a:lvl5pPr>
            <a:lvl6pPr marL="2514600" indent="-228600" eaLnBrk="0" fontAlgn="base" hangingPunct="0">
              <a:spcBef>
                <a:spcPct val="0"/>
              </a:spcBef>
              <a:spcAft>
                <a:spcPct val="0"/>
              </a:spcAft>
              <a:defRPr>
                <a:solidFill>
                  <a:schemeClr val="tx1"/>
                </a:solidFill>
                <a:latin typeface="Tw Cen MT" pitchFamily="34" charset="0"/>
                <a:cs typeface="Arial" pitchFamily="34" charset="0"/>
              </a:defRPr>
            </a:lvl6pPr>
            <a:lvl7pPr marL="2971800" indent="-228600" eaLnBrk="0" fontAlgn="base" hangingPunct="0">
              <a:spcBef>
                <a:spcPct val="0"/>
              </a:spcBef>
              <a:spcAft>
                <a:spcPct val="0"/>
              </a:spcAft>
              <a:defRPr>
                <a:solidFill>
                  <a:schemeClr val="tx1"/>
                </a:solidFill>
                <a:latin typeface="Tw Cen MT" pitchFamily="34" charset="0"/>
                <a:cs typeface="Arial" pitchFamily="34" charset="0"/>
              </a:defRPr>
            </a:lvl7pPr>
            <a:lvl8pPr marL="3429000" indent="-228600" eaLnBrk="0" fontAlgn="base" hangingPunct="0">
              <a:spcBef>
                <a:spcPct val="0"/>
              </a:spcBef>
              <a:spcAft>
                <a:spcPct val="0"/>
              </a:spcAft>
              <a:defRPr>
                <a:solidFill>
                  <a:schemeClr val="tx1"/>
                </a:solidFill>
                <a:latin typeface="Tw Cen MT" pitchFamily="34" charset="0"/>
                <a:cs typeface="Arial" pitchFamily="34" charset="0"/>
              </a:defRPr>
            </a:lvl8pPr>
            <a:lvl9pPr marL="3886200" indent="-228600" eaLnBrk="0" fontAlgn="base" hangingPunct="0">
              <a:spcBef>
                <a:spcPct val="0"/>
              </a:spcBef>
              <a:spcAft>
                <a:spcPct val="0"/>
              </a:spcAft>
              <a:defRPr>
                <a:solidFill>
                  <a:schemeClr val="tx1"/>
                </a:solidFill>
                <a:latin typeface="Tw Cen MT" pitchFamily="34" charset="0"/>
                <a:cs typeface="Arial" pitchFamily="34" charset="0"/>
              </a:defRPr>
            </a:lvl9pPr>
          </a:lstStyle>
          <a:p>
            <a:pPr eaLnBrk="1" hangingPunct="1">
              <a:buFont typeface="Tw Cen MT" pitchFamily="34" charset="0"/>
              <a:buAutoNum type="arabicPeriod"/>
            </a:pPr>
            <a:r>
              <a:rPr lang="en-US" sz="2000" dirty="0" smtClean="0">
                <a:latin typeface="+mn-lt"/>
              </a:rPr>
              <a:t>Holiday Statistics</a:t>
            </a:r>
          </a:p>
          <a:p>
            <a:pPr eaLnBrk="1" hangingPunct="1">
              <a:buFont typeface="Tw Cen MT" pitchFamily="34" charset="0"/>
              <a:buAutoNum type="arabicPeriod"/>
            </a:pPr>
            <a:r>
              <a:rPr lang="en-US" sz="2000" dirty="0" smtClean="0">
                <a:latin typeface="+mn-lt"/>
              </a:rPr>
              <a:t>Around the Office</a:t>
            </a:r>
            <a:endParaRPr lang="en-US" sz="2000" dirty="0">
              <a:latin typeface="+mn-lt"/>
            </a:endParaRPr>
          </a:p>
          <a:p>
            <a:pPr eaLnBrk="1" hangingPunct="1">
              <a:buFont typeface="Tw Cen MT" pitchFamily="34" charset="0"/>
              <a:buAutoNum type="arabicPeriod"/>
            </a:pPr>
            <a:r>
              <a:rPr lang="en-US" sz="2000" dirty="0" smtClean="0">
                <a:latin typeface="+mn-lt"/>
              </a:rPr>
              <a:t>Travel</a:t>
            </a:r>
            <a:endParaRPr lang="en-US" sz="2000" dirty="0">
              <a:latin typeface="+mn-lt"/>
            </a:endParaRPr>
          </a:p>
          <a:p>
            <a:pPr eaLnBrk="1" hangingPunct="1">
              <a:buFont typeface="Tw Cen MT" pitchFamily="34" charset="0"/>
              <a:buAutoNum type="arabicPeriod"/>
            </a:pPr>
            <a:r>
              <a:rPr lang="en-US" sz="2000" dirty="0" smtClean="0">
                <a:latin typeface="+mn-lt"/>
              </a:rPr>
              <a:t>Food Preparation</a:t>
            </a:r>
            <a:endParaRPr lang="en-US" sz="2000" dirty="0">
              <a:latin typeface="Univers"/>
            </a:endParaRPr>
          </a:p>
          <a:p>
            <a:pPr eaLnBrk="1" hangingPunct="1">
              <a:buFont typeface="Tw Cen MT" pitchFamily="34" charset="0"/>
              <a:buAutoNum type="arabicPeriod"/>
            </a:pPr>
            <a:r>
              <a:rPr lang="en-US" sz="2000" dirty="0">
                <a:latin typeface="+mn-lt"/>
              </a:rPr>
              <a:t>Fire Hazards</a:t>
            </a:r>
          </a:p>
          <a:p>
            <a:pPr eaLnBrk="1" hangingPunct="1">
              <a:buFont typeface="Tw Cen MT" pitchFamily="34" charset="0"/>
              <a:buAutoNum type="arabicPeriod"/>
            </a:pPr>
            <a:r>
              <a:rPr lang="en-US" sz="2000" dirty="0">
                <a:latin typeface="+mn-lt"/>
              </a:rPr>
              <a:t>Stress Management</a:t>
            </a:r>
          </a:p>
          <a:p>
            <a:pPr eaLnBrk="1" hangingPunct="1">
              <a:buFont typeface="Tw Cen MT" pitchFamily="34" charset="0"/>
              <a:buAutoNum type="arabicPeriod"/>
            </a:pPr>
            <a:r>
              <a:rPr lang="en-US" sz="2000" dirty="0" smtClean="0">
                <a:latin typeface="+mn-lt"/>
              </a:rPr>
              <a:t>Working at height</a:t>
            </a:r>
          </a:p>
          <a:p>
            <a:pPr eaLnBrk="1" hangingPunct="1">
              <a:buFont typeface="Tw Cen MT" pitchFamily="34" charset="0"/>
              <a:buAutoNum type="arabicPeriod"/>
            </a:pPr>
            <a:r>
              <a:rPr lang="en-US" sz="2000" dirty="0" smtClean="0">
                <a:latin typeface="+mn-lt"/>
              </a:rPr>
              <a:t>Drinking and Driving</a:t>
            </a:r>
          </a:p>
          <a:p>
            <a:pPr eaLnBrk="1" hangingPunct="1">
              <a:buFont typeface="Tw Cen MT" pitchFamily="34" charset="0"/>
              <a:buAutoNum type="arabicPeriod"/>
            </a:pPr>
            <a:r>
              <a:rPr lang="en-US" sz="2000" dirty="0" smtClean="0">
                <a:latin typeface="+mn-lt"/>
              </a:rPr>
              <a:t>Crowds and Public Safety</a:t>
            </a:r>
          </a:p>
        </p:txBody>
      </p:sp>
      <p:pic>
        <p:nvPicPr>
          <p:cNvPr id="10245" name="Picture 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75550" y="6149975"/>
            <a:ext cx="1463675"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Holiday Statistics - Injuries</a:t>
            </a:r>
            <a:endParaRPr lang="en-US" dirty="0"/>
          </a:p>
        </p:txBody>
      </p:sp>
      <p:sp>
        <p:nvSpPr>
          <p:cNvPr id="3" name="Content Placeholder 2"/>
          <p:cNvSpPr>
            <a:spLocks noGrp="1"/>
          </p:cNvSpPr>
          <p:nvPr>
            <p:ph sz="quarter" idx="1"/>
          </p:nvPr>
        </p:nvSpPr>
        <p:spPr>
          <a:xfrm>
            <a:off x="612648" y="1600199"/>
            <a:ext cx="8153400" cy="5095875"/>
          </a:xfrm>
        </p:spPr>
        <p:txBody>
          <a:bodyPr/>
          <a:lstStyle/>
          <a:p>
            <a:r>
              <a:rPr lang="en-US" sz="2800" dirty="0"/>
              <a:t>T</a:t>
            </a:r>
            <a:r>
              <a:rPr lang="en-US" sz="2800" dirty="0" smtClean="0"/>
              <a:t>here were an estimated </a:t>
            </a:r>
            <a:r>
              <a:rPr lang="en-US" sz="2800" dirty="0"/>
              <a:t>15,000 injuries involving holiday decorating seen in emergency departments nationwide during November and December </a:t>
            </a:r>
            <a:r>
              <a:rPr lang="en-US" sz="2800" dirty="0" smtClean="0"/>
              <a:t>2012.</a:t>
            </a:r>
          </a:p>
          <a:p>
            <a:pPr lvl="1"/>
            <a:r>
              <a:rPr lang="en-US" sz="2400" dirty="0" smtClean="0"/>
              <a:t>This statistic has increased every year since 2009.</a:t>
            </a:r>
            <a:endParaRPr lang="en-US" sz="2400" dirty="0"/>
          </a:p>
          <a:p>
            <a:pPr lvl="1"/>
            <a:r>
              <a:rPr lang="en-US" sz="2400" dirty="0"/>
              <a:t>The U.S. Consumer Product Safety Commission (CPSC</a:t>
            </a:r>
            <a:r>
              <a:rPr lang="en-US" sz="2400" dirty="0" smtClean="0"/>
              <a:t>)</a:t>
            </a:r>
          </a:p>
          <a:p>
            <a:r>
              <a:rPr lang="en-US" sz="2800" dirty="0" smtClean="0"/>
              <a:t>That is about 250 injuries per day during the holidays.</a:t>
            </a:r>
          </a:p>
          <a:p>
            <a:r>
              <a:rPr lang="en-US" sz="2800" dirty="0" smtClean="0"/>
              <a:t>Most common injuries include:</a:t>
            </a:r>
          </a:p>
          <a:p>
            <a:pPr lvl="1"/>
            <a:r>
              <a:rPr lang="en-US" sz="2400" dirty="0" smtClean="0"/>
              <a:t>Falls – 34%</a:t>
            </a:r>
          </a:p>
          <a:p>
            <a:pPr lvl="1"/>
            <a:r>
              <a:rPr lang="en-US" sz="2400" dirty="0" smtClean="0"/>
              <a:t>Lacerations – 11%</a:t>
            </a:r>
          </a:p>
          <a:p>
            <a:pPr lvl="1"/>
            <a:r>
              <a:rPr lang="en-US" sz="2400" dirty="0" smtClean="0"/>
              <a:t>Back Strains – 10%</a:t>
            </a:r>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pPr>
              <a:defRPr/>
            </a:pPr>
            <a:fld id="{6EEC3FF1-1705-4A7A-B629-241621A0994D}" type="slidenum">
              <a:rPr lang="en-US" smtClean="0"/>
              <a:pPr>
                <a:defRPr/>
              </a:pPr>
              <a:t>3</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41848" y="4419600"/>
            <a:ext cx="3124200" cy="2082800"/>
          </a:xfrm>
          <a:prstGeom prst="rect">
            <a:avLst/>
          </a:prstGeom>
        </p:spPr>
      </p:pic>
    </p:spTree>
    <p:extLst>
      <p:ext uri="{BB962C8B-B14F-4D97-AF65-F5344CB8AC3E}">
        <p14:creationId xmlns:p14="http://schemas.microsoft.com/office/powerpoint/2010/main" val="22709111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13268" y="4596666"/>
            <a:ext cx="3840131" cy="1499334"/>
          </a:xfrm>
          <a:prstGeom prst="rect">
            <a:avLst/>
          </a:prstGeom>
        </p:spPr>
      </p:pic>
      <p:sp>
        <p:nvSpPr>
          <p:cNvPr id="2" name="Title 1"/>
          <p:cNvSpPr>
            <a:spLocks noGrp="1"/>
          </p:cNvSpPr>
          <p:nvPr>
            <p:ph type="title"/>
          </p:nvPr>
        </p:nvSpPr>
        <p:spPr/>
        <p:txBody>
          <a:bodyPr/>
          <a:lstStyle/>
          <a:p>
            <a:r>
              <a:rPr lang="en-US" dirty="0" smtClean="0"/>
              <a:t>Holiday Statistics - Fires</a:t>
            </a:r>
            <a:endParaRPr lang="en-US" dirty="0"/>
          </a:p>
        </p:txBody>
      </p:sp>
      <p:sp>
        <p:nvSpPr>
          <p:cNvPr id="3" name="Content Placeholder 2"/>
          <p:cNvSpPr>
            <a:spLocks noGrp="1"/>
          </p:cNvSpPr>
          <p:nvPr>
            <p:ph sz="quarter" idx="1"/>
          </p:nvPr>
        </p:nvSpPr>
        <p:spPr/>
        <p:txBody>
          <a:bodyPr/>
          <a:lstStyle/>
          <a:p>
            <a:r>
              <a:rPr lang="en-US" sz="2800" dirty="0" smtClean="0"/>
              <a:t>Between 2009 and 2011, there were an average of 200 holiday fires per year involving Christmas trees</a:t>
            </a:r>
          </a:p>
          <a:p>
            <a:pPr lvl="1"/>
            <a:r>
              <a:rPr lang="en-US" sz="2400" dirty="0" smtClean="0"/>
              <a:t>10 Deaths</a:t>
            </a:r>
          </a:p>
          <a:p>
            <a:pPr lvl="1"/>
            <a:r>
              <a:rPr lang="en-US" sz="2400" dirty="0" smtClean="0"/>
              <a:t>20 Injuries</a:t>
            </a:r>
          </a:p>
          <a:p>
            <a:pPr lvl="1"/>
            <a:r>
              <a:rPr lang="en-US" sz="2400" dirty="0" smtClean="0"/>
              <a:t>$16 million in property loss</a:t>
            </a:r>
          </a:p>
          <a:p>
            <a:r>
              <a:rPr lang="en-US" sz="2800" dirty="0" smtClean="0"/>
              <a:t>Same time frame as above, holiday fires resulting from candles</a:t>
            </a:r>
          </a:p>
          <a:p>
            <a:pPr lvl="1"/>
            <a:r>
              <a:rPr lang="en-US" sz="2400" dirty="0" smtClean="0"/>
              <a:t>70 Deaths</a:t>
            </a:r>
          </a:p>
          <a:p>
            <a:pPr lvl="1"/>
            <a:r>
              <a:rPr lang="en-US" sz="2400" dirty="0" smtClean="0"/>
              <a:t>680 Injuries</a:t>
            </a:r>
          </a:p>
          <a:p>
            <a:pPr lvl="1"/>
            <a:r>
              <a:rPr lang="en-US" sz="2400" dirty="0" smtClean="0"/>
              <a:t>$308 million in property loss</a:t>
            </a:r>
            <a:endParaRPr lang="en-US" sz="2400" dirty="0"/>
          </a:p>
        </p:txBody>
      </p:sp>
      <p:sp>
        <p:nvSpPr>
          <p:cNvPr id="4" name="Slide Number Placeholder 3"/>
          <p:cNvSpPr>
            <a:spLocks noGrp="1"/>
          </p:cNvSpPr>
          <p:nvPr>
            <p:ph type="sldNum" sz="quarter" idx="12"/>
          </p:nvPr>
        </p:nvSpPr>
        <p:spPr/>
        <p:txBody>
          <a:bodyPr>
            <a:normAutofit fontScale="85000" lnSpcReduction="20000"/>
          </a:bodyPr>
          <a:lstStyle/>
          <a:p>
            <a:pPr>
              <a:defRPr/>
            </a:pPr>
            <a:fld id="{6EEC3FF1-1705-4A7A-B629-241621A0994D}" type="slidenum">
              <a:rPr lang="en-US" smtClean="0"/>
              <a:pPr>
                <a:defRPr/>
              </a:pPr>
              <a:t>4</a:t>
            </a:fld>
            <a:endParaRPr lang="en-US" dirty="0"/>
          </a:p>
        </p:txBody>
      </p:sp>
    </p:spTree>
    <p:extLst>
      <p:ext uri="{BB962C8B-B14F-4D97-AF65-F5344CB8AC3E}">
        <p14:creationId xmlns:p14="http://schemas.microsoft.com/office/powerpoint/2010/main" val="21538268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5" name="RpU9mGRsB3I"/>
          <p:cNvPicPr>
            <a:picLocks noGrp="1" noRot="1"/>
          </p:cNvPicPr>
          <p:nvPr>
            <p:ph sz="quarter" idx="1"/>
            <a:videoFile r:link="rId1"/>
          </p:nvPr>
        </p:nvPicPr>
        <p:blipFill>
          <a:blip r:embed="rId3"/>
          <a:stretch>
            <a:fillRect/>
          </a:stretch>
        </p:blipFill>
        <p:spPr>
          <a:xfrm>
            <a:off x="1260348" y="1590205"/>
            <a:ext cx="6858000" cy="5143500"/>
          </a:xfrm>
          <a:prstGeom prst="rect">
            <a:avLst/>
          </a:prstGeom>
        </p:spPr>
      </p:pic>
      <p:sp>
        <p:nvSpPr>
          <p:cNvPr id="4" name="Slide Number Placeholder 3"/>
          <p:cNvSpPr>
            <a:spLocks noGrp="1"/>
          </p:cNvSpPr>
          <p:nvPr>
            <p:ph type="sldNum" sz="quarter" idx="12"/>
          </p:nvPr>
        </p:nvSpPr>
        <p:spPr/>
        <p:txBody>
          <a:bodyPr>
            <a:normAutofit fontScale="85000" lnSpcReduction="20000"/>
          </a:bodyPr>
          <a:lstStyle/>
          <a:p>
            <a:pPr>
              <a:defRPr/>
            </a:pPr>
            <a:fld id="{6EEC3FF1-1705-4A7A-B629-241621A0994D}" type="slidenum">
              <a:rPr lang="en-US" smtClean="0"/>
              <a:pPr>
                <a:defRPr/>
              </a:pPr>
              <a:t>5</a:t>
            </a:fld>
            <a:endParaRPr lang="en-US" dirty="0"/>
          </a:p>
        </p:txBody>
      </p:sp>
    </p:spTree>
    <p:extLst>
      <p:ext uri="{BB962C8B-B14F-4D97-AF65-F5344CB8AC3E}">
        <p14:creationId xmlns:p14="http://schemas.microsoft.com/office/powerpoint/2010/main" val="9253382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Around the Office</a:t>
            </a:r>
            <a:endParaRPr lang="en-US" dirty="0"/>
          </a:p>
        </p:txBody>
      </p:sp>
      <p:sp>
        <p:nvSpPr>
          <p:cNvPr id="3" name="Content Placeholder 2"/>
          <p:cNvSpPr>
            <a:spLocks noGrp="1"/>
          </p:cNvSpPr>
          <p:nvPr>
            <p:ph sz="quarter" idx="1"/>
          </p:nvPr>
        </p:nvSpPr>
        <p:spPr>
          <a:xfrm>
            <a:off x="533400" y="1600199"/>
            <a:ext cx="8511746" cy="5109519"/>
          </a:xfrm>
        </p:spPr>
        <p:txBody>
          <a:bodyPr/>
          <a:lstStyle/>
          <a:p>
            <a:pPr marL="0" indent="0">
              <a:buNone/>
            </a:pPr>
            <a:r>
              <a:rPr lang="en-US" sz="1600" dirty="0"/>
              <a:t>Decorating your </a:t>
            </a:r>
            <a:r>
              <a:rPr lang="en-US" sz="1600" dirty="0" smtClean="0"/>
              <a:t>office?</a:t>
            </a:r>
            <a:endParaRPr lang="en-US" sz="1600" dirty="0"/>
          </a:p>
          <a:p>
            <a:pPr>
              <a:spcBef>
                <a:spcPts val="0"/>
              </a:spcBef>
            </a:pPr>
            <a:r>
              <a:rPr lang="en-US" sz="1600" dirty="0"/>
              <a:t>Unplug electrical decorations when no one is around. Electrical decorations should never be left on overnight at the </a:t>
            </a:r>
            <a:r>
              <a:rPr lang="en-US" sz="1600" dirty="0" smtClean="0"/>
              <a:t>office. </a:t>
            </a:r>
            <a:r>
              <a:rPr lang="en-US" sz="1600" dirty="0"/>
              <a:t>Turning off the decorations also conserves energy. Consider using LED lights, which are energy efficient and can save money.</a:t>
            </a:r>
          </a:p>
          <a:p>
            <a:pPr>
              <a:spcBef>
                <a:spcPts val="0"/>
              </a:spcBef>
            </a:pPr>
            <a:r>
              <a:rPr lang="en-US" sz="1600" dirty="0"/>
              <a:t>Lighted candles or any other decorations with open flame are not permitted in the office. </a:t>
            </a:r>
            <a:endParaRPr lang="en-US" sz="1600" dirty="0" smtClean="0"/>
          </a:p>
          <a:p>
            <a:pPr>
              <a:spcBef>
                <a:spcPts val="0"/>
              </a:spcBef>
            </a:pPr>
            <a:r>
              <a:rPr lang="en-US" sz="1600" dirty="0" smtClean="0"/>
              <a:t>Only </a:t>
            </a:r>
            <a:r>
              <a:rPr lang="en-US" sz="1600" dirty="0"/>
              <a:t>use Underwriters Laboratories (UL) listed electrical decorations. Check lights and extension cords for broken or cracked sockets, frayed or bare wires, and loose connections. </a:t>
            </a:r>
            <a:r>
              <a:rPr lang="en-US" sz="1600" dirty="0" smtClean="0"/>
              <a:t>Discard the damaged items.</a:t>
            </a:r>
            <a:endParaRPr lang="en-US" sz="1600" dirty="0"/>
          </a:p>
          <a:p>
            <a:pPr>
              <a:spcBef>
                <a:spcPts val="0"/>
              </a:spcBef>
            </a:pPr>
            <a:r>
              <a:rPr lang="en-US" sz="1600" dirty="0"/>
              <a:t>Always use a sturdy step stool or ladder to reach high places when decorating.</a:t>
            </a:r>
          </a:p>
          <a:p>
            <a:pPr>
              <a:spcBef>
                <a:spcPts val="0"/>
              </a:spcBef>
            </a:pPr>
            <a:r>
              <a:rPr lang="en-US" sz="1600" dirty="0"/>
              <a:t>Connect no more then three strands of mini lights on any one extension cord. Extension cords should be placed against the wall to avoid tripping hazards, and around the top portions of the door opening. Don’t run cords under rugs.</a:t>
            </a:r>
          </a:p>
          <a:p>
            <a:pPr>
              <a:spcBef>
                <a:spcPts val="0"/>
              </a:spcBef>
            </a:pPr>
            <a:r>
              <a:rPr lang="en-US" sz="1600" dirty="0"/>
              <a:t>If you use an artificial </a:t>
            </a:r>
            <a:r>
              <a:rPr lang="en-US" sz="1600" dirty="0" smtClean="0"/>
              <a:t>tree, </a:t>
            </a:r>
            <a:r>
              <a:rPr lang="en-US" sz="1600" dirty="0"/>
              <a:t>choose one labeled fire resistant</a:t>
            </a:r>
            <a:r>
              <a:rPr lang="en-US" sz="1600" dirty="0" smtClean="0"/>
              <a:t>.</a:t>
            </a:r>
          </a:p>
          <a:p>
            <a:pPr>
              <a:spcBef>
                <a:spcPts val="0"/>
              </a:spcBef>
            </a:pPr>
            <a:r>
              <a:rPr lang="en-US" sz="1600" b="1" u="sng" dirty="0">
                <a:solidFill>
                  <a:schemeClr val="accent1"/>
                </a:solidFill>
              </a:rPr>
              <a:t>Make sure seasonal decorations do not block, hide or obscure safety equipment such as fire alarm strobe lights or horns, safety signage or evacuation plans, fire extinguishers, safety showers or eyewash units.</a:t>
            </a:r>
            <a:endParaRPr lang="en-US" sz="1600" b="1" u="sng" dirty="0" smtClean="0">
              <a:solidFill>
                <a:schemeClr val="accent1"/>
              </a:solidFill>
            </a:endParaRPr>
          </a:p>
          <a:p>
            <a:pPr marL="0" indent="0">
              <a:buNone/>
            </a:pPr>
            <a:r>
              <a:rPr lang="en-US" sz="1600" dirty="0" smtClean="0"/>
              <a:t>Carving a Pumpkin?</a:t>
            </a:r>
          </a:p>
          <a:p>
            <a:pPr>
              <a:spcBef>
                <a:spcPts val="0"/>
              </a:spcBef>
            </a:pPr>
            <a:r>
              <a:rPr lang="en-US" sz="1600" dirty="0" smtClean="0"/>
              <a:t>Use a pumpkin carving kit. Pumpkins are slippery and knives are sharp. This combination could land you in the ER very quickly.</a:t>
            </a:r>
          </a:p>
          <a:p>
            <a:pPr>
              <a:spcBef>
                <a:spcPts val="0"/>
              </a:spcBef>
            </a:pPr>
            <a:r>
              <a:rPr lang="en-US" sz="1600" dirty="0" smtClean="0"/>
              <a:t>Work with a clean, dry pumpkin.</a:t>
            </a:r>
            <a:endParaRPr lang="en-US" sz="1600" dirty="0"/>
          </a:p>
          <a:p>
            <a:endParaRPr lang="en-US" sz="2800" dirty="0"/>
          </a:p>
        </p:txBody>
      </p:sp>
      <p:sp>
        <p:nvSpPr>
          <p:cNvPr id="4" name="Slide Number Placeholder 3"/>
          <p:cNvSpPr>
            <a:spLocks noGrp="1"/>
          </p:cNvSpPr>
          <p:nvPr>
            <p:ph type="sldNum" sz="quarter" idx="12"/>
          </p:nvPr>
        </p:nvSpPr>
        <p:spPr/>
        <p:txBody>
          <a:bodyPr>
            <a:normAutofit fontScale="85000" lnSpcReduction="20000"/>
          </a:bodyPr>
          <a:lstStyle/>
          <a:p>
            <a:pPr>
              <a:defRPr/>
            </a:pPr>
            <a:fld id="{6EEC3FF1-1705-4A7A-B629-241621A0994D}" type="slidenum">
              <a:rPr lang="en-US" smtClean="0"/>
              <a:pPr>
                <a:defRPr/>
              </a:pPr>
              <a:t>6</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57621" y="111211"/>
            <a:ext cx="1217967" cy="1217967"/>
          </a:xfrm>
          <a:prstGeom prst="rect">
            <a:avLst/>
          </a:prstGeom>
        </p:spPr>
      </p:pic>
    </p:spTree>
    <p:extLst>
      <p:ext uri="{BB962C8B-B14F-4D97-AF65-F5344CB8AC3E}">
        <p14:creationId xmlns:p14="http://schemas.microsoft.com/office/powerpoint/2010/main" val="24227030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Travel</a:t>
            </a:r>
            <a:endParaRPr lang="en-US" dirty="0"/>
          </a:p>
        </p:txBody>
      </p:sp>
      <p:sp>
        <p:nvSpPr>
          <p:cNvPr id="3" name="Content Placeholder 2"/>
          <p:cNvSpPr>
            <a:spLocks noGrp="1"/>
          </p:cNvSpPr>
          <p:nvPr>
            <p:ph sz="quarter" idx="1"/>
          </p:nvPr>
        </p:nvSpPr>
        <p:spPr/>
        <p:txBody>
          <a:bodyPr/>
          <a:lstStyle/>
          <a:p>
            <a:pPr marL="0" indent="0">
              <a:buNone/>
            </a:pPr>
            <a:r>
              <a:rPr lang="en-US" sz="2000" dirty="0" smtClean="0"/>
              <a:t>In </a:t>
            </a:r>
            <a:r>
              <a:rPr lang="en-US" sz="2000" dirty="0"/>
              <a:t>2013, 343 people died </a:t>
            </a:r>
            <a:r>
              <a:rPr lang="en-US" sz="2000" dirty="0" smtClean="0"/>
              <a:t>from travel related accidents on </a:t>
            </a:r>
            <a:r>
              <a:rPr lang="en-US" sz="2000" dirty="0"/>
              <a:t>New Year's Day, 360 on Thanksgiving Day and 88 on Christmas Day, according to </a:t>
            </a:r>
            <a:r>
              <a:rPr lang="en-US" sz="2000" i="1" dirty="0"/>
              <a:t>Injury Facts 2015</a:t>
            </a:r>
            <a:r>
              <a:rPr lang="en-US" sz="2000" dirty="0"/>
              <a:t>. Alcohol-impaired fatalities represented 31% of the totals</a:t>
            </a:r>
            <a:r>
              <a:rPr lang="en-US" sz="2000" dirty="0" smtClean="0"/>
              <a:t>.</a:t>
            </a:r>
          </a:p>
          <a:p>
            <a:r>
              <a:rPr lang="en-US" sz="2000" dirty="0"/>
              <a:t>Use a designated driver to ensure guests make it home safely after a holiday party; alcohol, over-the-counter or illegal drugs </a:t>
            </a:r>
            <a:r>
              <a:rPr lang="en-US" sz="2000" dirty="0" smtClean="0"/>
              <a:t>all</a:t>
            </a:r>
            <a:r>
              <a:rPr lang="en-US" sz="2000" dirty="0"/>
              <a:t> </a:t>
            </a:r>
            <a:r>
              <a:rPr lang="en-US" sz="2000" dirty="0" smtClean="0"/>
              <a:t>cause impairment.</a:t>
            </a:r>
          </a:p>
          <a:p>
            <a:r>
              <a:rPr lang="en-US" sz="2000" dirty="0" smtClean="0"/>
              <a:t>Not often mentioned, but over eating can cause drowsiness as well.</a:t>
            </a:r>
          </a:p>
          <a:p>
            <a:r>
              <a:rPr lang="en-US" sz="2000" dirty="0" smtClean="0"/>
              <a:t>Make sure every person in the vehicle is properly buckled up</a:t>
            </a:r>
            <a:r>
              <a:rPr lang="en-US" sz="2000" dirty="0"/>
              <a:t> no matter how long or short the distance being </a:t>
            </a:r>
            <a:r>
              <a:rPr lang="en-US" sz="2000" dirty="0" smtClean="0"/>
              <a:t>traveled.</a:t>
            </a:r>
            <a:endParaRPr lang="en-US" sz="2000" dirty="0"/>
          </a:p>
          <a:p>
            <a:r>
              <a:rPr lang="en-US" sz="2000" dirty="0" smtClean="0"/>
              <a:t>Put the cell phone away - distracted </a:t>
            </a:r>
            <a:r>
              <a:rPr lang="en-US" sz="2000" dirty="0"/>
              <a:t>driving causes one-quarter of all </a:t>
            </a:r>
            <a:r>
              <a:rPr lang="en-US" sz="2000" dirty="0" smtClean="0"/>
              <a:t>crashes, and the fatality statistics of cell users are worse than those of drunk drivers.</a:t>
            </a:r>
            <a:endParaRPr lang="en-US" sz="2000" dirty="0"/>
          </a:p>
          <a:p>
            <a:r>
              <a:rPr lang="en-US" sz="2000" dirty="0" smtClean="0"/>
              <a:t>Be </a:t>
            </a:r>
            <a:r>
              <a:rPr lang="en-US" sz="2000" dirty="0"/>
              <a:t>prepared for heavy </a:t>
            </a:r>
            <a:r>
              <a:rPr lang="en-US" sz="2000" dirty="0" smtClean="0"/>
              <a:t>traffic.</a:t>
            </a:r>
            <a:endParaRPr lang="en-US" sz="2000" dirty="0"/>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pPr>
              <a:defRPr/>
            </a:pPr>
            <a:fld id="{6EEC3FF1-1705-4A7A-B629-241621A0994D}" type="slidenum">
              <a:rPr lang="en-US" smtClean="0"/>
              <a:pPr>
                <a:defRPr/>
              </a:pPr>
              <a:t>7</a:t>
            </a:fld>
            <a:endParaRPr lang="en-US" dirty="0"/>
          </a:p>
        </p:txBody>
      </p:sp>
    </p:spTree>
    <p:extLst>
      <p:ext uri="{BB962C8B-B14F-4D97-AF65-F5344CB8AC3E}">
        <p14:creationId xmlns:p14="http://schemas.microsoft.com/office/powerpoint/2010/main" val="17475596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Preparation</a:t>
            </a:r>
            <a:endParaRPr lang="en-US" dirty="0"/>
          </a:p>
        </p:txBody>
      </p:sp>
      <p:sp>
        <p:nvSpPr>
          <p:cNvPr id="3" name="Content Placeholder 2"/>
          <p:cNvSpPr>
            <a:spLocks noGrp="1"/>
          </p:cNvSpPr>
          <p:nvPr>
            <p:ph sz="quarter" idx="1"/>
          </p:nvPr>
        </p:nvSpPr>
        <p:spPr/>
        <p:txBody>
          <a:bodyPr/>
          <a:lstStyle/>
          <a:p>
            <a:pPr marL="0" indent="0">
              <a:buNone/>
            </a:pPr>
            <a:r>
              <a:rPr lang="en-US" sz="2000" dirty="0" smtClean="0"/>
              <a:t>During the Holidays we gather for food and fellowship. Sometimes we share these special times with our office families as well. Below are some safety tips to remember during our feasting season.</a:t>
            </a:r>
          </a:p>
          <a:p>
            <a:r>
              <a:rPr lang="en-US" sz="2000" dirty="0" smtClean="0"/>
              <a:t>Do </a:t>
            </a:r>
            <a:r>
              <a:rPr lang="en-US" sz="2000" dirty="0"/>
              <a:t>not rinse raw meat and poultry before </a:t>
            </a:r>
            <a:r>
              <a:rPr lang="en-US" sz="2000" dirty="0" smtClean="0"/>
              <a:t>cooking.</a:t>
            </a:r>
            <a:endParaRPr lang="en-US" sz="2000" dirty="0"/>
          </a:p>
          <a:p>
            <a:r>
              <a:rPr lang="en-US" sz="2000" dirty="0"/>
              <a:t>Use a food thermometer to make sure meat is cooked to a safe </a:t>
            </a:r>
            <a:r>
              <a:rPr lang="en-US" sz="2000" dirty="0" smtClean="0"/>
              <a:t>temperature.</a:t>
            </a:r>
            <a:endParaRPr lang="en-US" sz="2000" dirty="0"/>
          </a:p>
          <a:p>
            <a:r>
              <a:rPr lang="en-US" sz="2000" dirty="0"/>
              <a:t>Refrigerate food within two </a:t>
            </a:r>
            <a:r>
              <a:rPr lang="en-US" sz="2000" dirty="0" smtClean="0"/>
              <a:t>hours.</a:t>
            </a:r>
            <a:endParaRPr lang="en-US" sz="2000" dirty="0"/>
          </a:p>
          <a:p>
            <a:r>
              <a:rPr lang="en-US" sz="2000" dirty="0"/>
              <a:t>Thanksgiving leftovers are safe for four days in the </a:t>
            </a:r>
            <a:r>
              <a:rPr lang="en-US" sz="2000" dirty="0" smtClean="0"/>
              <a:t>refrigerator.</a:t>
            </a:r>
            <a:endParaRPr lang="en-US" sz="2000" dirty="0"/>
          </a:p>
          <a:p>
            <a:r>
              <a:rPr lang="en-US" sz="2000" dirty="0"/>
              <a:t>Bring sauces, soups and gravies to a rolling boil when </a:t>
            </a:r>
            <a:r>
              <a:rPr lang="en-US" sz="2000" dirty="0" smtClean="0"/>
              <a:t>reheating.</a:t>
            </a:r>
            <a:endParaRPr lang="en-US" sz="2000" dirty="0"/>
          </a:p>
          <a:p>
            <a:r>
              <a:rPr lang="en-US" sz="2000" dirty="0"/>
              <a:t>When storing turkey, be sure to cut the leftovers in small pieces so it will chill </a:t>
            </a:r>
            <a:r>
              <a:rPr lang="en-US" sz="2000" dirty="0" smtClean="0"/>
              <a:t>quicker.</a:t>
            </a:r>
            <a:endParaRPr lang="en-US" sz="2000" dirty="0"/>
          </a:p>
          <a:p>
            <a:r>
              <a:rPr lang="en-US" sz="2000" dirty="0"/>
              <a:t>Wash your hands frequently when handling </a:t>
            </a:r>
            <a:r>
              <a:rPr lang="en-US" sz="2000" dirty="0" smtClean="0"/>
              <a:t>food.</a:t>
            </a:r>
            <a:endParaRPr lang="en-US" sz="2000" dirty="0"/>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pPr>
              <a:defRPr/>
            </a:pPr>
            <a:fld id="{6EEC3FF1-1705-4A7A-B629-241621A0994D}" type="slidenum">
              <a:rPr lang="en-US" smtClean="0"/>
              <a:pPr>
                <a:defRPr/>
              </a:pPr>
              <a:t>8</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27561" y="2829049"/>
            <a:ext cx="1534425" cy="1387120"/>
          </a:xfrm>
          <a:prstGeom prst="rect">
            <a:avLst/>
          </a:prstGeom>
        </p:spPr>
      </p:pic>
    </p:spTree>
    <p:extLst>
      <p:ext uri="{BB962C8B-B14F-4D97-AF65-F5344CB8AC3E}">
        <p14:creationId xmlns:p14="http://schemas.microsoft.com/office/powerpoint/2010/main" val="39764514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 Hazards</a:t>
            </a:r>
            <a:endParaRPr lang="en-US" dirty="0"/>
          </a:p>
        </p:txBody>
      </p:sp>
      <p:sp>
        <p:nvSpPr>
          <p:cNvPr id="3" name="Content Placeholder 2"/>
          <p:cNvSpPr>
            <a:spLocks noGrp="1"/>
          </p:cNvSpPr>
          <p:nvPr>
            <p:ph sz="quarter" idx="1"/>
          </p:nvPr>
        </p:nvSpPr>
        <p:spPr>
          <a:xfrm>
            <a:off x="612648" y="1600199"/>
            <a:ext cx="8153400" cy="5072449"/>
          </a:xfrm>
        </p:spPr>
        <p:txBody>
          <a:bodyPr/>
          <a:lstStyle/>
          <a:p>
            <a:pPr marL="0" indent="0">
              <a:buNone/>
            </a:pPr>
            <a:r>
              <a:rPr lang="en-US" sz="2000" dirty="0" smtClean="0"/>
              <a:t>It seems like everything has the opportunity to catch fire during the holidays, especially as the weather changes. When it gets colder outside, we look for cozy ways to warm our house, sometimes ignoring the hazards.</a:t>
            </a:r>
          </a:p>
          <a:p>
            <a:r>
              <a:rPr lang="en-US" sz="2000" dirty="0" smtClean="0"/>
              <a:t>Candles are everywhere – do not leave them unattended (remember, not allowed in the offices)</a:t>
            </a:r>
          </a:p>
          <a:p>
            <a:pPr lvl="1"/>
            <a:r>
              <a:rPr lang="en-US" sz="1700" dirty="0" smtClean="0"/>
              <a:t>Lit Pumpkins</a:t>
            </a:r>
          </a:p>
          <a:p>
            <a:pPr lvl="1"/>
            <a:r>
              <a:rPr lang="en-US" sz="1700" dirty="0" smtClean="0"/>
              <a:t>Holiday Tables</a:t>
            </a:r>
          </a:p>
          <a:p>
            <a:pPr lvl="1"/>
            <a:r>
              <a:rPr lang="en-US" sz="1700" dirty="0" smtClean="0"/>
              <a:t>Religious offerings</a:t>
            </a:r>
          </a:p>
          <a:p>
            <a:r>
              <a:rPr lang="en-US" sz="2000" dirty="0" smtClean="0"/>
              <a:t>Heating your house – you should clean your heaters and fire places before you light them up this fall</a:t>
            </a:r>
          </a:p>
          <a:p>
            <a:pPr lvl="1"/>
            <a:r>
              <a:rPr lang="en-US" sz="1700" dirty="0" smtClean="0"/>
              <a:t>Birds’ nests and dust collections can start fires in your home that are hard to detect until they are out of control</a:t>
            </a:r>
          </a:p>
          <a:p>
            <a:r>
              <a:rPr lang="en-US" sz="2000" dirty="0" smtClean="0"/>
              <a:t>Fried Turkeys – who doesn’t love a fried bird for the Holidays?!</a:t>
            </a:r>
          </a:p>
          <a:p>
            <a:pPr lvl="1"/>
            <a:r>
              <a:rPr lang="en-US" sz="1700" dirty="0" smtClean="0"/>
              <a:t>Frozen and wet birds can cause a flash grease fire! Very Dangerous! You should never fry a bird indoors.</a:t>
            </a:r>
          </a:p>
          <a:p>
            <a:endParaRPr lang="en-US" sz="2000" dirty="0"/>
          </a:p>
        </p:txBody>
      </p:sp>
      <p:sp>
        <p:nvSpPr>
          <p:cNvPr id="4" name="Slide Number Placeholder 3"/>
          <p:cNvSpPr>
            <a:spLocks noGrp="1"/>
          </p:cNvSpPr>
          <p:nvPr>
            <p:ph type="sldNum" sz="quarter" idx="12"/>
          </p:nvPr>
        </p:nvSpPr>
        <p:spPr/>
        <p:txBody>
          <a:bodyPr>
            <a:normAutofit fontScale="85000" lnSpcReduction="20000"/>
          </a:bodyPr>
          <a:lstStyle/>
          <a:p>
            <a:pPr>
              <a:defRPr/>
            </a:pPr>
            <a:fld id="{6EEC3FF1-1705-4A7A-B629-241621A0994D}" type="slidenum">
              <a:rPr lang="en-US" smtClean="0"/>
              <a:pPr>
                <a:defRPr/>
              </a:pPr>
              <a:t>9</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64925" y="2974117"/>
            <a:ext cx="1371600" cy="1428750"/>
          </a:xfrm>
          <a:prstGeom prst="rect">
            <a:avLst/>
          </a:prstGeom>
        </p:spPr>
      </p:pic>
    </p:spTree>
    <p:extLst>
      <p:ext uri="{BB962C8B-B14F-4D97-AF65-F5344CB8AC3E}">
        <p14:creationId xmlns:p14="http://schemas.microsoft.com/office/powerpoint/2010/main" val="11467245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ULM">
      <a:dk1>
        <a:sysClr val="windowText" lastClr="000000"/>
      </a:dk1>
      <a:lt1>
        <a:sysClr val="window" lastClr="FFFFFF"/>
      </a:lt1>
      <a:dk2>
        <a:srgbClr val="65281A"/>
      </a:dk2>
      <a:lt2>
        <a:srgbClr val="ECE9C6"/>
      </a:lt2>
      <a:accent1>
        <a:srgbClr val="65281A"/>
      </a:accent1>
      <a:accent2>
        <a:srgbClr val="A39058"/>
      </a:accent2>
      <a:accent3>
        <a:srgbClr val="D0BE40"/>
      </a:accent3>
      <a:accent4>
        <a:srgbClr val="877F6C"/>
      </a:accent4>
      <a:accent5>
        <a:srgbClr val="65281A"/>
      </a:accent5>
      <a:accent6>
        <a:srgbClr val="AEB795"/>
      </a:accent6>
      <a:hlink>
        <a:srgbClr val="CC9900"/>
      </a:hlink>
      <a:folHlink>
        <a:srgbClr val="B2B2B2"/>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ULM PowerPoint Template-Institutional" id="{6E16761F-0611-4DF7-A561-87A962D8A34F}" vid="{0D76309E-0279-40BC-94FA-1AC0E52B1A6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ULM">
    <a:dk1>
      <a:sysClr val="windowText" lastClr="000000"/>
    </a:dk1>
    <a:lt1>
      <a:sysClr val="window" lastClr="FFFFFF"/>
    </a:lt1>
    <a:dk2>
      <a:srgbClr val="65281A"/>
    </a:dk2>
    <a:lt2>
      <a:srgbClr val="ECE9C6"/>
    </a:lt2>
    <a:accent1>
      <a:srgbClr val="65281A"/>
    </a:accent1>
    <a:accent2>
      <a:srgbClr val="A39058"/>
    </a:accent2>
    <a:accent3>
      <a:srgbClr val="D0BE40"/>
    </a:accent3>
    <a:accent4>
      <a:srgbClr val="877F6C"/>
    </a:accent4>
    <a:accent5>
      <a:srgbClr val="65281A"/>
    </a:accent5>
    <a:accent6>
      <a:srgbClr val="AEB795"/>
    </a:accent6>
    <a:hlink>
      <a:srgbClr val="CC9900"/>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ULM PowerPoint Template-Institutional</Template>
  <TotalTime>4462</TotalTime>
  <Words>1406</Words>
  <Application>Microsoft Office PowerPoint</Application>
  <PresentationFormat>On-screen Show (4:3)</PresentationFormat>
  <Paragraphs>139</Paragraphs>
  <Slides>16</Slides>
  <Notes>3</Notes>
  <HiddenSlides>0</HiddenSlides>
  <MMClips>2</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Jokerman</vt:lpstr>
      <vt:lpstr>Tw Cen MT</vt:lpstr>
      <vt:lpstr>Univers</vt:lpstr>
      <vt:lpstr>Wingdings</vt:lpstr>
      <vt:lpstr>Wingdings 2</vt:lpstr>
      <vt:lpstr>Median</vt:lpstr>
      <vt:lpstr>PowerPoint Presentation</vt:lpstr>
      <vt:lpstr>Agenda</vt:lpstr>
      <vt:lpstr>Holiday Statistics - Injuries</vt:lpstr>
      <vt:lpstr>Holiday Statistics - Fires</vt:lpstr>
      <vt:lpstr>PowerPoint Presentation</vt:lpstr>
      <vt:lpstr>Around the Office</vt:lpstr>
      <vt:lpstr>Travel</vt:lpstr>
      <vt:lpstr>Food Preparation</vt:lpstr>
      <vt:lpstr>Fire Hazards</vt:lpstr>
      <vt:lpstr>Fire Hazards, cont.</vt:lpstr>
      <vt:lpstr>Stress Management</vt:lpstr>
      <vt:lpstr>Working at Height</vt:lpstr>
      <vt:lpstr>Drinking and Driving</vt:lpstr>
      <vt:lpstr>Crowds and Public Safety</vt:lpstr>
      <vt:lpstr>12 Days of Safety Song from the CDC</vt:lpstr>
      <vt:lpstr>Resources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Cassey Bernstien</dc:creator>
  <cp:lastModifiedBy>Peggy Moore</cp:lastModifiedBy>
  <cp:revision>46</cp:revision>
  <cp:lastPrinted>2013-02-01T18:25:55Z</cp:lastPrinted>
  <dcterms:created xsi:type="dcterms:W3CDTF">2015-10-26T20:13:36Z</dcterms:created>
  <dcterms:modified xsi:type="dcterms:W3CDTF">2015-10-30T13:24:23Z</dcterms:modified>
</cp:coreProperties>
</file>