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E1F1C-3AD7-4469-939D-2ECE255B2B81}" type="datetimeFigureOut">
              <a:rPr lang="en-US" smtClean="0"/>
              <a:t>11/15/2010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D402A-527E-4574-BEF0-AE3005E4ED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E1F1C-3AD7-4469-939D-2ECE255B2B81}" type="datetimeFigureOut">
              <a:rPr lang="en-US" smtClean="0"/>
              <a:t>11/15/2010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D402A-527E-4574-BEF0-AE3005E4ED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E1F1C-3AD7-4469-939D-2ECE255B2B81}" type="datetimeFigureOut">
              <a:rPr lang="en-US" smtClean="0"/>
              <a:t>11/15/2010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D402A-527E-4574-BEF0-AE3005E4ED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E1F1C-3AD7-4469-939D-2ECE255B2B81}" type="datetimeFigureOut">
              <a:rPr lang="en-US" smtClean="0"/>
              <a:t>11/15/2010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D402A-527E-4574-BEF0-AE3005E4ED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E1F1C-3AD7-4469-939D-2ECE255B2B81}" type="datetimeFigureOut">
              <a:rPr lang="en-US" smtClean="0"/>
              <a:t>11/15/2010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D402A-527E-4574-BEF0-AE3005E4ED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E1F1C-3AD7-4469-939D-2ECE255B2B81}" type="datetimeFigureOut">
              <a:rPr lang="en-US" smtClean="0"/>
              <a:t>11/15/2010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D402A-527E-4574-BEF0-AE3005E4ED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E1F1C-3AD7-4469-939D-2ECE255B2B81}" type="datetimeFigureOut">
              <a:rPr lang="en-US" smtClean="0"/>
              <a:t>11/15/2010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D402A-527E-4574-BEF0-AE3005E4ED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E1F1C-3AD7-4469-939D-2ECE255B2B81}" type="datetimeFigureOut">
              <a:rPr lang="en-US" smtClean="0"/>
              <a:t>11/15/2010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D402A-527E-4574-BEF0-AE3005E4ED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E1F1C-3AD7-4469-939D-2ECE255B2B81}" type="datetimeFigureOut">
              <a:rPr lang="en-US" smtClean="0"/>
              <a:t>11/15/2010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D402A-527E-4574-BEF0-AE3005E4ED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E1F1C-3AD7-4469-939D-2ECE255B2B81}" type="datetimeFigureOut">
              <a:rPr lang="en-US" smtClean="0"/>
              <a:t>11/15/2010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D402A-527E-4574-BEF0-AE3005E4ED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E1F1C-3AD7-4469-939D-2ECE255B2B81}" type="datetimeFigureOut">
              <a:rPr lang="en-US" smtClean="0"/>
              <a:t>11/15/2010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D402A-527E-4574-BEF0-AE3005E4ED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7E1F1C-3AD7-4469-939D-2ECE255B2B81}" type="datetimeFigureOut">
              <a:rPr lang="en-US" smtClean="0"/>
              <a:t>11/15/2010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3D402A-527E-4574-BEF0-AE3005E4ED1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 13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Jeffery D. Evans, </a:t>
            </a:r>
            <a:r>
              <a:rPr lang="en-US" dirty="0" err="1" smtClean="0"/>
              <a:t>Pharm.D</a:t>
            </a:r>
            <a:r>
              <a:rPr lang="en-US" dirty="0" smtClean="0"/>
              <a:t>.</a:t>
            </a:r>
          </a:p>
          <a:p>
            <a:r>
              <a:rPr lang="en-US" dirty="0" smtClean="0"/>
              <a:t>Associate Professor of Clinical and Administrative Sciences</a:t>
            </a:r>
          </a:p>
          <a:p>
            <a:r>
              <a:rPr lang="en-US" dirty="0" smtClean="0"/>
              <a:t>University of Louisiana, College of Pharmacy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Chapter 13 Community Pharmacy Overview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Purpose</a:t>
            </a:r>
          </a:p>
          <a:p>
            <a:pPr lvl="1"/>
            <a:r>
              <a:rPr lang="en-US" dirty="0" smtClean="0"/>
              <a:t>To regulate Community (Retail) pharmacies</a:t>
            </a:r>
          </a:p>
          <a:p>
            <a:pPr lvl="1"/>
            <a:endParaRPr lang="en-US" dirty="0"/>
          </a:p>
          <a:p>
            <a:endParaRPr lang="en-US" dirty="0" smtClean="0"/>
          </a:p>
          <a:p>
            <a:r>
              <a:rPr lang="en-US" dirty="0" smtClean="0"/>
              <a:t>Impact on Pharmacy Practice</a:t>
            </a:r>
          </a:p>
          <a:p>
            <a:pPr lvl="1"/>
            <a:r>
              <a:rPr lang="en-US" dirty="0" smtClean="0"/>
              <a:t>Well, most pharmacies fall under it.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(1301 – 1303)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a community pharmacy?</a:t>
            </a:r>
          </a:p>
          <a:p>
            <a:pPr lvl="1"/>
            <a:r>
              <a:rPr lang="en-US" dirty="0" smtClean="0"/>
              <a:t>Non-institutional environment</a:t>
            </a:r>
          </a:p>
          <a:p>
            <a:pPr lvl="1"/>
            <a:r>
              <a:rPr lang="en-US" dirty="0" smtClean="0"/>
              <a:t>Licensed by the board</a:t>
            </a:r>
          </a:p>
          <a:p>
            <a:pPr lvl="1"/>
            <a:endParaRPr lang="en-US" dirty="0"/>
          </a:p>
          <a:p>
            <a:r>
              <a:rPr lang="en-US" dirty="0" smtClean="0"/>
              <a:t>Who needs a community permit?</a:t>
            </a:r>
          </a:p>
          <a:p>
            <a:pPr lvl="1"/>
            <a:r>
              <a:rPr lang="en-US" dirty="0" smtClean="0"/>
              <a:t>If you operate a pharmacy</a:t>
            </a:r>
          </a:p>
          <a:p>
            <a:pPr lvl="1"/>
            <a:r>
              <a:rPr lang="en-US" dirty="0" smtClean="0"/>
              <a:t>Dispense Prescription drugs to patients in LA</a:t>
            </a:r>
          </a:p>
          <a:p>
            <a:pPr lvl="1"/>
            <a:r>
              <a:rPr lang="en-US" dirty="0" smtClean="0"/>
              <a:t>Applied and renewed per Chapter 11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Compliance (1305)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Same as chapter 11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98</Words>
  <Application>Microsoft Office PowerPoint</Application>
  <PresentationFormat>On-screen Show (4:3)</PresentationFormat>
  <Paragraphs>22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Chap 13</vt:lpstr>
      <vt:lpstr>Chapter 13 Community Pharmacy Overview </vt:lpstr>
      <vt:lpstr>Introduction (1301 – 1303)</vt:lpstr>
      <vt:lpstr>Compliance (1305)</vt:lpstr>
    </vt:vector>
  </TitlesOfParts>
  <Company>University of Louisiana at Monroe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 13</dc:title>
  <dc:creator>ULM Computer</dc:creator>
  <cp:lastModifiedBy>ULM Computer</cp:lastModifiedBy>
  <cp:revision>2</cp:revision>
  <dcterms:created xsi:type="dcterms:W3CDTF">2010-11-16T01:14:06Z</dcterms:created>
  <dcterms:modified xsi:type="dcterms:W3CDTF">2010-11-16T01:23:03Z</dcterms:modified>
</cp:coreProperties>
</file>