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2EE2-D67B-4FDF-93BD-950F5A51B8B9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D06F5-C0D1-44AC-AFAD-1601FEE2FD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15. Hospital Pharmacy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Associate Professor of Pharmacy Practice</a:t>
            </a:r>
          </a:p>
          <a:p>
            <a:r>
              <a:rPr lang="en-US" dirty="0" smtClean="0"/>
              <a:t>ULM COP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To regulate the practice of hospital pharmacies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Significantly clarifies rules for hospitals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(1501 – 1503)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pharmacies follow chapter 11 if not changed in chapter 15</a:t>
            </a:r>
          </a:p>
          <a:p>
            <a:endParaRPr lang="en-US" dirty="0"/>
          </a:p>
          <a:p>
            <a:r>
              <a:rPr lang="en-US" dirty="0" smtClean="0"/>
              <a:t>Hospital pharmacies must be in a licensed hospital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Permit and PIC (1505 – 1507)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Permit follows all of the permit requirements from Chapter 11</a:t>
            </a:r>
          </a:p>
          <a:p>
            <a:endParaRPr lang="en-US" dirty="0"/>
          </a:p>
          <a:p>
            <a:r>
              <a:rPr lang="en-US" dirty="0" smtClean="0"/>
              <a:t>PIC</a:t>
            </a:r>
          </a:p>
          <a:p>
            <a:pPr lvl="1"/>
            <a:r>
              <a:rPr lang="en-US" dirty="0" smtClean="0"/>
              <a:t>Must have two years of being a licensed pharmacist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Maintaining control of the drugs (1509)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 in charge of all drug dispersing</a:t>
            </a:r>
          </a:p>
          <a:p>
            <a:endParaRPr lang="en-US" dirty="0"/>
          </a:p>
          <a:p>
            <a:r>
              <a:rPr lang="en-US" dirty="0" smtClean="0"/>
              <a:t>Hospital Pharmacies must maintain perpetual inventories of C-I and C-II CDSs</a:t>
            </a:r>
          </a:p>
          <a:p>
            <a:r>
              <a:rPr lang="en-US" dirty="0" smtClean="0"/>
              <a:t>CDSs records must also identify who administered the CDS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is not a prescription (1511 – 1515)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Prescription Drug orders are reviewed before the patient uses the medication unless…</a:t>
            </a:r>
          </a:p>
          <a:p>
            <a:endParaRPr lang="en-US" dirty="0"/>
          </a:p>
          <a:p>
            <a:r>
              <a:rPr lang="en-US" dirty="0" smtClean="0"/>
              <a:t>Labels must include</a:t>
            </a:r>
          </a:p>
          <a:p>
            <a:pPr lvl="1"/>
            <a:r>
              <a:rPr lang="en-US" dirty="0" smtClean="0"/>
              <a:t>Name and location of patient</a:t>
            </a:r>
          </a:p>
          <a:p>
            <a:pPr lvl="1"/>
            <a:r>
              <a:rPr lang="en-US" dirty="0" smtClean="0"/>
              <a:t>Drug name and strength</a:t>
            </a:r>
          </a:p>
          <a:p>
            <a:pPr lvl="1"/>
            <a:r>
              <a:rPr lang="en-US" dirty="0" smtClean="0"/>
              <a:t>Dose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Ambulance Service Drugs</a:t>
            </a:r>
          </a:p>
          <a:p>
            <a:pPr lvl="1"/>
            <a:r>
              <a:rPr lang="en-US" dirty="0" smtClean="0"/>
              <a:t>Hospitals must keep track if they supply drugs to ambulances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Cabinets (not ADSs) and returns (1517 - 1519)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should only be used when a pharmacist is </a:t>
            </a:r>
            <a:r>
              <a:rPr lang="en-US" b="1" dirty="0" smtClean="0"/>
              <a:t>not available</a:t>
            </a:r>
            <a:r>
              <a:rPr lang="en-US" dirty="0" smtClean="0"/>
              <a:t>. There are several rules for these, and the PIC is responsible for all of them</a:t>
            </a:r>
          </a:p>
          <a:p>
            <a:endParaRPr lang="en-US" dirty="0" smtClean="0"/>
          </a:p>
          <a:p>
            <a:r>
              <a:rPr lang="en-US" dirty="0" smtClean="0"/>
              <a:t>The hospital pharmacy may return drugs if they have not left the hospital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Offsite and outpatient (1521 – 1523)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hospitals have pharmacies</a:t>
            </a:r>
          </a:p>
          <a:p>
            <a:pPr lvl="1"/>
            <a:r>
              <a:rPr lang="en-US" dirty="0" smtClean="0"/>
              <a:t>Thus offsite pharmacies may provide services</a:t>
            </a:r>
          </a:p>
          <a:p>
            <a:pPr lvl="1"/>
            <a:r>
              <a:rPr lang="en-US" dirty="0" smtClean="0"/>
              <a:t>As long as there is always a pharmacist on call</a:t>
            </a:r>
          </a:p>
          <a:p>
            <a:pPr lvl="1"/>
            <a:endParaRPr lang="en-US" dirty="0"/>
          </a:p>
          <a:p>
            <a:r>
              <a:rPr lang="en-US" dirty="0" smtClean="0"/>
              <a:t>Hospital Pharmacies may dispense to out patients under certain circumstances</a:t>
            </a:r>
          </a:p>
          <a:p>
            <a:pPr lvl="1"/>
            <a:r>
              <a:rPr lang="en-US" dirty="0" smtClean="0"/>
              <a:t>I would know these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Offsite processing of medical orders (1525)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orders to be sent offsite but requires the pharmacist to have access to everything as if they were on site.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299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15. Hospital Pharmacy</vt:lpstr>
      <vt:lpstr>Chapter 15</vt:lpstr>
      <vt:lpstr>Introductions (1501 – 1503)</vt:lpstr>
      <vt:lpstr>Permit and PIC (1505 – 1507)</vt:lpstr>
      <vt:lpstr>Maintaining control of the drugs (1509)</vt:lpstr>
      <vt:lpstr>It is not a prescription (1511 – 1515) </vt:lpstr>
      <vt:lpstr>Drug Cabinets (not ADSs) and returns (1517 - 1519)</vt:lpstr>
      <vt:lpstr>Offsite and outpatient (1521 – 1523)</vt:lpstr>
      <vt:lpstr>Offsite processing of medical orders (1525)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15. Hospital Pharmacy</dc:title>
  <dc:creator>ULM Computer</dc:creator>
  <cp:lastModifiedBy>ULM Computer</cp:lastModifiedBy>
  <cp:revision>4</cp:revision>
  <dcterms:created xsi:type="dcterms:W3CDTF">2010-11-30T03:27:18Z</dcterms:created>
  <dcterms:modified xsi:type="dcterms:W3CDTF">2010-11-30T04:02:12Z</dcterms:modified>
</cp:coreProperties>
</file>