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CD5F2-8C26-4F9C-A88D-4D546CA9A5FA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652F-D944-44BF-A01B-64916DD11F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23 Out of State Pharmacies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Jeffery D. Evans, </a:t>
            </a:r>
            <a:r>
              <a:rPr lang="en-US" dirty="0" err="1" smtClean="0"/>
              <a:t>Pharm.D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Associate Professor of Clinical and Administrative Sciences</a:t>
            </a:r>
          </a:p>
          <a:p>
            <a:r>
              <a:rPr lang="en-US" dirty="0" smtClean="0"/>
              <a:t>University of Louisiana, College of Pharmacy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23 Out-of-State Pharmacy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To regulate pharmacies that provide services to LA Citizens</a:t>
            </a:r>
          </a:p>
          <a:p>
            <a:pPr lvl="1"/>
            <a:r>
              <a:rPr lang="en-US" dirty="0" smtClean="0"/>
              <a:t>Generate income</a:t>
            </a:r>
          </a:p>
          <a:p>
            <a:pPr lvl="1"/>
            <a:endParaRPr lang="en-US" dirty="0"/>
          </a:p>
          <a:p>
            <a:r>
              <a:rPr lang="en-US" dirty="0" smtClean="0"/>
              <a:t>Impact on pharmacy practice</a:t>
            </a:r>
          </a:p>
          <a:p>
            <a:pPr lvl="1"/>
            <a:r>
              <a:rPr lang="en-US" dirty="0" smtClean="0"/>
              <a:t>‘Regulates’ out of state pharmacies too protect the public</a:t>
            </a:r>
          </a:p>
          <a:p>
            <a:pPr lvl="1"/>
            <a:r>
              <a:rPr lang="en-US" dirty="0" smtClean="0"/>
              <a:t>Sometimes gets pharmacists a cool trip*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Regulate and who to regulate? (2301 – 2303)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Why</a:t>
            </a:r>
          </a:p>
          <a:p>
            <a:pPr lvl="1"/>
            <a:r>
              <a:rPr lang="en-US" dirty="0" smtClean="0"/>
              <a:t>Because the PPA requires it</a:t>
            </a:r>
          </a:p>
          <a:p>
            <a:endParaRPr lang="en-US" dirty="0"/>
          </a:p>
          <a:p>
            <a:r>
              <a:rPr lang="en-US" dirty="0" smtClean="0"/>
              <a:t>Who</a:t>
            </a:r>
          </a:p>
          <a:p>
            <a:pPr lvl="1"/>
            <a:r>
              <a:rPr lang="en-US" dirty="0" smtClean="0"/>
              <a:t>Pharmacies providing services (drugs or pharmacy information)</a:t>
            </a:r>
          </a:p>
          <a:p>
            <a:pPr lvl="1"/>
            <a:r>
              <a:rPr lang="en-US" dirty="0" smtClean="0"/>
              <a:t>Those who provide services through the internet.</a:t>
            </a:r>
          </a:p>
          <a:p>
            <a:pPr lvl="1"/>
            <a:r>
              <a:rPr lang="en-US" dirty="0" smtClean="0"/>
              <a:t>Must have a license in other state</a:t>
            </a:r>
          </a:p>
          <a:p>
            <a:pPr lvl="1"/>
            <a:r>
              <a:rPr lang="en-US" dirty="0" smtClean="0"/>
              <a:t>Must have someone and some place in LA</a:t>
            </a:r>
          </a:p>
          <a:p>
            <a:pPr lvl="1"/>
            <a:r>
              <a:rPr lang="en-US" dirty="0" smtClean="0"/>
              <a:t>Pharmacists must be licensed in the state they practice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Requirements of OOS pharmacies (2305 – 2307)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</a:t>
            </a:r>
          </a:p>
          <a:p>
            <a:pPr lvl="1"/>
            <a:r>
              <a:rPr lang="en-US" dirty="0" smtClean="0"/>
              <a:t>Apply and pay fees</a:t>
            </a:r>
          </a:p>
          <a:p>
            <a:pPr lvl="1"/>
            <a:r>
              <a:rPr lang="en-US" dirty="0" smtClean="0"/>
              <a:t>Have a PIC licensed in LA</a:t>
            </a:r>
          </a:p>
          <a:p>
            <a:endParaRPr lang="en-US" dirty="0"/>
          </a:p>
          <a:p>
            <a:r>
              <a:rPr lang="en-US" dirty="0" smtClean="0"/>
              <a:t>Pharmacist-in-Charge</a:t>
            </a:r>
          </a:p>
          <a:p>
            <a:pPr lvl="1"/>
            <a:r>
              <a:rPr lang="en-US" dirty="0" smtClean="0"/>
              <a:t>Must be licensed in LA and in home state</a:t>
            </a:r>
          </a:p>
          <a:p>
            <a:pPr lvl="1"/>
            <a:r>
              <a:rPr lang="en-US" dirty="0" smtClean="0"/>
              <a:t>Other PIC rules apply from Chap 11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Regulation of the OOS pharmacy </a:t>
            </a:r>
            <a:br>
              <a:rPr lang="en-US" dirty="0" smtClean="0"/>
            </a:br>
            <a:r>
              <a:rPr lang="en-US" dirty="0" smtClean="0"/>
              <a:t>(2309 – 2313)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portion of the pharmacy that supplies LA is </a:t>
            </a:r>
            <a:r>
              <a:rPr lang="en-US" dirty="0" err="1" smtClean="0"/>
              <a:t>inspectable</a:t>
            </a:r>
            <a:r>
              <a:rPr lang="en-US" dirty="0" smtClean="0"/>
              <a:t> by the LA BOP</a:t>
            </a:r>
          </a:p>
          <a:p>
            <a:r>
              <a:rPr lang="en-US" dirty="0" smtClean="0"/>
              <a:t>And that portion must follow ALL LA laws</a:t>
            </a:r>
          </a:p>
          <a:p>
            <a:r>
              <a:rPr lang="en-US" dirty="0" smtClean="0"/>
              <a:t>Records kept for two years (at least)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Counseling and Closing (2315 – 2319)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To provide the required counseling</a:t>
            </a:r>
          </a:p>
          <a:p>
            <a:pPr lvl="1"/>
            <a:r>
              <a:rPr lang="en-US" b="1" dirty="0" smtClean="0"/>
              <a:t>Toll-free number</a:t>
            </a:r>
          </a:p>
          <a:p>
            <a:pPr lvl="2"/>
            <a:r>
              <a:rPr lang="en-US" dirty="0" smtClean="0"/>
              <a:t>Must have adequate lines</a:t>
            </a:r>
          </a:p>
          <a:p>
            <a:pPr lvl="2"/>
            <a:r>
              <a:rPr lang="en-US" dirty="0" smtClean="0"/>
              <a:t>Must be on </a:t>
            </a:r>
            <a:r>
              <a:rPr lang="en-US" b="1" dirty="0" smtClean="0"/>
              <a:t>every bottle</a:t>
            </a:r>
          </a:p>
          <a:p>
            <a:pPr lvl="1"/>
            <a:r>
              <a:rPr lang="en-US" dirty="0" smtClean="0"/>
              <a:t>Must provide </a:t>
            </a:r>
            <a:r>
              <a:rPr lang="en-US" b="1" dirty="0" smtClean="0"/>
              <a:t>consistent, adequate </a:t>
            </a:r>
            <a:r>
              <a:rPr lang="en-US" dirty="0" smtClean="0"/>
              <a:t>care</a:t>
            </a:r>
          </a:p>
          <a:p>
            <a:pPr lvl="1"/>
            <a:endParaRPr lang="en-US" dirty="0"/>
          </a:p>
          <a:p>
            <a:r>
              <a:rPr lang="en-US" dirty="0" smtClean="0"/>
              <a:t>Closing	</a:t>
            </a:r>
          </a:p>
          <a:p>
            <a:pPr lvl="1"/>
            <a:r>
              <a:rPr lang="en-US" b="1" dirty="0" smtClean="0"/>
              <a:t>10 days </a:t>
            </a:r>
            <a:r>
              <a:rPr lang="en-US" dirty="0" smtClean="0"/>
              <a:t>notice</a:t>
            </a:r>
          </a:p>
          <a:p>
            <a:pPr lvl="1"/>
            <a:r>
              <a:rPr lang="en-US" dirty="0" smtClean="0"/>
              <a:t>Must notify board of where LA patients can transfer from</a:t>
            </a:r>
          </a:p>
          <a:p>
            <a:endParaRPr lang="en-US" dirty="0"/>
          </a:p>
          <a:p>
            <a:r>
              <a:rPr lang="en-US" dirty="0" smtClean="0"/>
              <a:t>Jurisdiction</a:t>
            </a:r>
          </a:p>
          <a:p>
            <a:pPr lvl="1"/>
            <a:r>
              <a:rPr lang="en-US" dirty="0" smtClean="0"/>
              <a:t>All OOS that </a:t>
            </a:r>
            <a:r>
              <a:rPr lang="en-US" b="1" dirty="0" smtClean="0"/>
              <a:t>solicit</a:t>
            </a:r>
            <a:r>
              <a:rPr lang="en-US" dirty="0" smtClean="0"/>
              <a:t>, receive, dispensing and delivering drugs or devices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Chapter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 of state pharmacies look like LA pharmacies</a:t>
            </a:r>
          </a:p>
          <a:p>
            <a:r>
              <a:rPr lang="en-US" dirty="0" smtClean="0"/>
              <a:t>Need a LA PIC</a:t>
            </a:r>
          </a:p>
          <a:p>
            <a:r>
              <a:rPr lang="en-US" dirty="0" smtClean="0"/>
              <a:t>Give a toll free number</a:t>
            </a:r>
          </a:p>
          <a:p>
            <a:pPr lvl="1"/>
            <a:r>
              <a:rPr lang="en-US" dirty="0" smtClean="0"/>
              <a:t>And put it on </a:t>
            </a:r>
            <a:r>
              <a:rPr lang="en-US" smtClean="0"/>
              <a:t>every bottle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256</Words>
  <Application>Microsoft Office PowerPoint</Application>
  <PresentationFormat>On-screen Show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Chapter 23 Out of State Pharmacies</vt:lpstr>
      <vt:lpstr>Chapter 23 Out-of-State Pharmacy</vt:lpstr>
      <vt:lpstr>Why Regulate and who to regulate? (2301 – 2303)</vt:lpstr>
      <vt:lpstr>Requirements of OOS pharmacies (2305 – 2307)</vt:lpstr>
      <vt:lpstr>Regulation of the OOS pharmacy  (2309 – 2313)</vt:lpstr>
      <vt:lpstr>Counseling and Closing (2315 – 2319)</vt:lpstr>
      <vt:lpstr>Summary of Chapter 23</vt:lpstr>
    </vt:vector>
  </TitlesOfParts>
  <Company>University of Louisiana at Monroe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23 Out of State Pharmacies</dc:title>
  <dc:creator>ULM Computer</dc:creator>
  <cp:lastModifiedBy>ULM Computer</cp:lastModifiedBy>
  <cp:revision>8</cp:revision>
  <dcterms:created xsi:type="dcterms:W3CDTF">2010-11-16T02:43:48Z</dcterms:created>
  <dcterms:modified xsi:type="dcterms:W3CDTF">2010-11-16T04:16:24Z</dcterms:modified>
</cp:coreProperties>
</file>