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90D46-D127-43D6-BDF6-25D14A80ACEA}" type="datetimeFigureOut">
              <a:rPr lang="en-US" smtClean="0"/>
              <a:pPr/>
              <a:t>1/23/2011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90834-9CFB-40B4-B7E0-483B4DB8C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Chapters 5, 7, and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Pharmacists, Interns, and Technicians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9,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901 – Definitions</a:t>
            </a:r>
          </a:p>
          <a:p>
            <a:pPr lvl="1"/>
            <a:r>
              <a:rPr lang="en-US" dirty="0" smtClean="0"/>
              <a:t>Woo-</a:t>
            </a:r>
            <a:r>
              <a:rPr lang="en-US" dirty="0" err="1" smtClean="0"/>
              <a:t>hoo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903 Pharmacy Technician Candidates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905 – Pharmacy Technician Certificate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9,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907 Scope of Practice</a:t>
            </a:r>
          </a:p>
          <a:p>
            <a:endParaRPr lang="en-US" dirty="0"/>
          </a:p>
          <a:p>
            <a:r>
              <a:rPr lang="en-US" dirty="0" smtClean="0"/>
              <a:t>909. Continuing Education</a:t>
            </a:r>
          </a:p>
          <a:p>
            <a:endParaRPr lang="en-US" dirty="0"/>
          </a:p>
          <a:p>
            <a:r>
              <a:rPr lang="en-US" dirty="0" smtClean="0"/>
              <a:t>911. Impairment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end of this lecture, the student should have the ability to:</a:t>
            </a:r>
          </a:p>
          <a:p>
            <a:pPr lvl="1"/>
            <a:r>
              <a:rPr lang="en-US" dirty="0" smtClean="0"/>
              <a:t>Discuss and apply to pharmacy practice each of the Chapters outlined today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5,a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501 Application</a:t>
            </a:r>
          </a:p>
          <a:p>
            <a:endParaRPr lang="en-US" dirty="0"/>
          </a:p>
          <a:p>
            <a:r>
              <a:rPr lang="en-US" dirty="0" smtClean="0"/>
              <a:t>503 Examination</a:t>
            </a:r>
          </a:p>
          <a:p>
            <a:pPr lvl="1"/>
            <a:r>
              <a:rPr lang="en-US" dirty="0" smtClean="0"/>
              <a:t>Three strikes and you are sort of out</a:t>
            </a:r>
          </a:p>
          <a:p>
            <a:pPr lvl="1"/>
            <a:endParaRPr lang="en-US" dirty="0"/>
          </a:p>
          <a:p>
            <a:r>
              <a:rPr lang="en-US" dirty="0" smtClean="0"/>
              <a:t>505 Licensure</a:t>
            </a:r>
          </a:p>
          <a:p>
            <a:endParaRPr lang="en-US" dirty="0"/>
          </a:p>
          <a:p>
            <a:r>
              <a:rPr lang="en-US" dirty="0" smtClean="0"/>
              <a:t>507 Continuing Education Program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5,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509. Address Change</a:t>
            </a:r>
          </a:p>
          <a:p>
            <a:pPr lvl="1"/>
            <a:r>
              <a:rPr lang="en-US" dirty="0" smtClean="0"/>
              <a:t>10 days</a:t>
            </a:r>
          </a:p>
          <a:p>
            <a:pPr lvl="1"/>
            <a:endParaRPr lang="en-US" dirty="0"/>
          </a:p>
          <a:p>
            <a:r>
              <a:rPr lang="en-US" dirty="0" smtClean="0"/>
              <a:t>511 Employment Change</a:t>
            </a:r>
          </a:p>
          <a:p>
            <a:pPr lvl="1"/>
            <a:r>
              <a:rPr lang="en-US" dirty="0" smtClean="0"/>
              <a:t>10 days</a:t>
            </a:r>
          </a:p>
          <a:p>
            <a:pPr lvl="1"/>
            <a:endParaRPr lang="en-US" dirty="0"/>
          </a:p>
          <a:p>
            <a:r>
              <a:rPr lang="en-US" dirty="0" smtClean="0"/>
              <a:t>513 Certified Pharmacist Preceptor Program</a:t>
            </a:r>
          </a:p>
          <a:p>
            <a:pPr lvl="1"/>
            <a:r>
              <a:rPr lang="en-US" dirty="0" err="1" smtClean="0"/>
              <a:t>SoapBox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5,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514 Impairment</a:t>
            </a:r>
          </a:p>
          <a:p>
            <a:pPr lvl="1"/>
            <a:r>
              <a:rPr lang="en-US" dirty="0" smtClean="0"/>
              <a:t>Watch the broad definition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5,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B. Professional Practice Procedures</a:t>
            </a:r>
          </a:p>
          <a:p>
            <a:endParaRPr lang="en-US" dirty="0"/>
          </a:p>
          <a:p>
            <a:r>
              <a:rPr lang="en-US" dirty="0" smtClean="0"/>
              <a:t>515. Prospective Drug Utilization Review</a:t>
            </a:r>
          </a:p>
          <a:p>
            <a:pPr lvl="1"/>
            <a:r>
              <a:rPr lang="en-US" dirty="0" smtClean="0"/>
              <a:t>It is a list</a:t>
            </a:r>
          </a:p>
          <a:p>
            <a:endParaRPr lang="en-US" dirty="0"/>
          </a:p>
          <a:p>
            <a:r>
              <a:rPr lang="en-US" dirty="0" smtClean="0"/>
              <a:t>517 Patient Counseling</a:t>
            </a:r>
          </a:p>
          <a:p>
            <a:pPr lvl="1"/>
            <a:r>
              <a:rPr lang="en-US" dirty="0" smtClean="0"/>
              <a:t>It is a list</a:t>
            </a:r>
          </a:p>
          <a:p>
            <a:endParaRPr lang="en-US" dirty="0"/>
          </a:p>
          <a:p>
            <a:r>
              <a:rPr lang="en-US" dirty="0" smtClean="0"/>
              <a:t>519 State of Emergency</a:t>
            </a:r>
          </a:p>
          <a:p>
            <a:pPr lvl="1"/>
            <a:r>
              <a:rPr lang="en-US" dirty="0" smtClean="0"/>
              <a:t>An OK video game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5,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521 – Prescription Orders to Administer Medications</a:t>
            </a:r>
          </a:p>
          <a:p>
            <a:endParaRPr lang="en-US" dirty="0"/>
          </a:p>
          <a:p>
            <a:r>
              <a:rPr lang="en-US" dirty="0" smtClean="0"/>
              <a:t>523 – Collaborative Drug Therapy Management</a:t>
            </a:r>
          </a:p>
          <a:p>
            <a:pPr lvl="1"/>
            <a:r>
              <a:rPr lang="en-US" dirty="0" smtClean="0"/>
              <a:t>Really long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701 – Definition</a:t>
            </a:r>
          </a:p>
          <a:p>
            <a:pPr lvl="1"/>
            <a:r>
              <a:rPr lang="en-US" dirty="0" smtClean="0"/>
              <a:t>Satisfactorily progressing</a:t>
            </a:r>
          </a:p>
          <a:p>
            <a:pPr lvl="1"/>
            <a:r>
              <a:rPr lang="en-US" dirty="0" smtClean="0"/>
              <a:t>Residency?</a:t>
            </a:r>
          </a:p>
          <a:p>
            <a:pPr lvl="1"/>
            <a:endParaRPr lang="en-US" dirty="0"/>
          </a:p>
          <a:p>
            <a:r>
              <a:rPr lang="en-US" dirty="0" smtClean="0"/>
              <a:t>703 – Registration</a:t>
            </a:r>
          </a:p>
          <a:p>
            <a:endParaRPr lang="en-US" dirty="0"/>
          </a:p>
          <a:p>
            <a:r>
              <a:rPr lang="en-US" dirty="0" smtClean="0"/>
              <a:t>705 – Practical Experience</a:t>
            </a:r>
          </a:p>
          <a:p>
            <a:endParaRPr lang="en-US" dirty="0"/>
          </a:p>
          <a:p>
            <a:r>
              <a:rPr lang="en-US" dirty="0" smtClean="0"/>
              <a:t>707 - Impairment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709 Scope of Practice</a:t>
            </a:r>
          </a:p>
          <a:p>
            <a:pPr lvl="1"/>
            <a:r>
              <a:rPr lang="en-US" dirty="0" smtClean="0"/>
              <a:t>Ratio 1:1</a:t>
            </a:r>
          </a:p>
          <a:p>
            <a:pPr lvl="1"/>
            <a:r>
              <a:rPr lang="en-US" dirty="0" smtClean="0"/>
              <a:t>Unless in training 3:1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208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Chapters 5, 7, and 9</vt:lpstr>
      <vt:lpstr>Objectives</vt:lpstr>
      <vt:lpstr>Chapter 5,a</vt:lpstr>
      <vt:lpstr>Chapter 5, A</vt:lpstr>
      <vt:lpstr>Chapter 5, A</vt:lpstr>
      <vt:lpstr>Chapter 5, B</vt:lpstr>
      <vt:lpstr>Chapter 5, B</vt:lpstr>
      <vt:lpstr>Chapter 7</vt:lpstr>
      <vt:lpstr>Chapter 7</vt:lpstr>
      <vt:lpstr>Chapter 9, A</vt:lpstr>
      <vt:lpstr>Chapter 9, A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Chapters 5, 7, and 9</dc:title>
  <dc:creator>ULM Computer</dc:creator>
  <cp:lastModifiedBy>ULM Computer</cp:lastModifiedBy>
  <cp:revision>5</cp:revision>
  <dcterms:created xsi:type="dcterms:W3CDTF">2009-11-12T02:04:48Z</dcterms:created>
  <dcterms:modified xsi:type="dcterms:W3CDTF">2011-01-24T03:46:53Z</dcterms:modified>
</cp:coreProperties>
</file>